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theme/themeOverride3.xml" ContentType="application/vnd.openxmlformats-officedocument.themeOverride+xml"/>
  <Override PartName="/ppt/tags/tag3.xml" ContentType="application/vnd.openxmlformats-officedocument.presentationml.tags+xml"/>
  <Override PartName="/ppt/notesSlides/notesSlide3.xml" ContentType="application/vnd.openxmlformats-officedocument.presentationml.notesSlide+xml"/>
  <Override PartName="/ppt/theme/themeOverride4.xml" ContentType="application/vnd.openxmlformats-officedocument.themeOverride+xml"/>
  <Override PartName="/ppt/notesSlides/notesSlide4.xml" ContentType="application/vnd.openxmlformats-officedocument.presentationml.notesSlide+xml"/>
  <Override PartName="/ppt/theme/themeOverride5.xml" ContentType="application/vnd.openxmlformats-officedocument.themeOverride+xml"/>
  <Override PartName="/ppt/tags/tag4.xml" ContentType="application/vnd.openxmlformats-officedocument.presentationml.tags+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ppt/theme/themeOverride9.xml" ContentType="application/vnd.openxmlformats-officedocument.themeOverride+xml"/>
  <Override PartName="/ppt/notesSlides/notesSlide9.xml" ContentType="application/vnd.openxmlformats-officedocument.presentationml.notesSlide+xml"/>
  <Override PartName="/ppt/theme/themeOverride10.xml" ContentType="application/vnd.openxmlformats-officedocument.themeOverride+xml"/>
  <Override PartName="/ppt/tags/tag5.xml" ContentType="application/vnd.openxmlformats-officedocument.presentationml.tags+xml"/>
  <Override PartName="/ppt/notesSlides/notesSlide10.xml" ContentType="application/vnd.openxmlformats-officedocument.presentationml.notesSlide+xml"/>
  <Override PartName="/ppt/theme/themeOverride11.xml" ContentType="application/vnd.openxmlformats-officedocument.themeOverride+xml"/>
  <Override PartName="/ppt/notesSlides/notesSlide11.xml" ContentType="application/vnd.openxmlformats-officedocument.presentationml.notesSlide+xml"/>
  <Override PartName="/ppt/theme/themeOverride12.xml" ContentType="application/vnd.openxmlformats-officedocument.themeOverride+xml"/>
  <Override PartName="/ppt/tags/tag6.xml" ContentType="application/vnd.openxmlformats-officedocument.presentationml.tags+xml"/>
  <Override PartName="/ppt/notesSlides/notesSlide12.xml" ContentType="application/vnd.openxmlformats-officedocument.presentationml.notesSlide+xml"/>
  <Override PartName="/ppt/theme/themeOverride13.xml" ContentType="application/vnd.openxmlformats-officedocument.themeOverride+xml"/>
  <Override PartName="/ppt/notesSlides/notesSlide13.xml" ContentType="application/vnd.openxmlformats-officedocument.presentationml.notesSlide+xml"/>
  <Override PartName="/ppt/theme/themeOverride14.xml" ContentType="application/vnd.openxmlformats-officedocument.themeOverride+xml"/>
  <Override PartName="/ppt/tags/tag7.xml" ContentType="application/vnd.openxmlformats-officedocument.presentationml.tags+xml"/>
  <Override PartName="/ppt/notesSlides/notesSlide14.xml" ContentType="application/vnd.openxmlformats-officedocument.presentationml.notesSlide+xml"/>
  <Override PartName="/ppt/theme/themeOverride15.xml" ContentType="application/vnd.openxmlformats-officedocument.themeOverr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Lst>
  <p:notesMasterIdLst>
    <p:notesMasterId r:id="rId17"/>
  </p:notesMasterIdLst>
  <p:sldIdLst>
    <p:sldId id="256" r:id="rId2"/>
    <p:sldId id="257" r:id="rId3"/>
    <p:sldId id="297" r:id="rId4"/>
    <p:sldId id="261" r:id="rId5"/>
    <p:sldId id="298" r:id="rId6"/>
    <p:sldId id="299" r:id="rId7"/>
    <p:sldId id="300" r:id="rId8"/>
    <p:sldId id="301" r:id="rId9"/>
    <p:sldId id="305" r:id="rId10"/>
    <p:sldId id="302" r:id="rId11"/>
    <p:sldId id="304" r:id="rId12"/>
    <p:sldId id="303" r:id="rId13"/>
    <p:sldId id="306" r:id="rId14"/>
    <p:sldId id="291" r:id="rId15"/>
    <p:sldId id="307" r:id="rId16"/>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宋体" panose="02010600030101010101" pitchFamily="2" charset="-122"/>
      <p:regular r:id="rId22"/>
    </p:embeddedFont>
  </p:embeddedFontLst>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a:srgbClr val="6A6A6A"/>
    <a:srgbClr val="EEEBDA"/>
    <a:srgbClr val="970B1C"/>
    <a:srgbClr val="D20E26"/>
    <a:srgbClr val="5A0610"/>
    <a:srgbClr val="D20F26"/>
    <a:srgbClr val="262626"/>
    <a:srgbClr val="560610"/>
    <a:srgbClr val="EF25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17" autoAdjust="0"/>
    <p:restoredTop sz="68605" autoAdjust="0"/>
  </p:normalViewPr>
  <p:slideViewPr>
    <p:cSldViewPr snapToGrid="0" showGuides="1">
      <p:cViewPr varScale="1">
        <p:scale>
          <a:sx n="79" d="100"/>
          <a:sy n="79" d="100"/>
        </p:scale>
        <p:origin x="2184" y="102"/>
      </p:cViewPr>
      <p:guideLst>
        <p:guide orient="horz" pos="2112"/>
        <p:guide pos="3863"/>
      </p:guideLst>
    </p:cSldViewPr>
  </p:slideViewPr>
  <p:notesTextViewPr>
    <p:cViewPr>
      <p:scale>
        <a:sx n="75" d="100"/>
        <a:sy n="75" d="100"/>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ableStyles" Target="tableStyles.xml"/></Relationships>
</file>

<file path=ppt/media/hdphoto1.wdp>
</file>

<file path=ppt/media/image1.jpeg>
</file>

<file path=ppt/media/image10.png>
</file>

<file path=ppt/media/image11.png>
</file>

<file path=ppt/media/image2.png>
</file>

<file path=ppt/media/image3.png>
</file>

<file path=ppt/media/image4.png>
</file>

<file path=ppt/media/image5.jpeg>
</file>

<file path=ppt/media/image6.pn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216F04-BCC3-48B0-A026-6DE75F265B17}" type="datetimeFigureOut">
              <a:rPr lang="zh-CN" altLang="en-US" smtClean="0"/>
              <a:t>2018/11/27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C8DEA7-FF42-45D9-93FC-FE783969233B}" type="slidenum">
              <a:rPr lang="zh-CN" altLang="en-US" smtClean="0"/>
              <a:t>‹#›</a:t>
            </a:fld>
            <a:endParaRPr lang="zh-CN" altLang="en-US"/>
          </a:p>
        </p:txBody>
      </p:sp>
    </p:spTree>
    <p:extLst>
      <p:ext uri="{BB962C8B-B14F-4D97-AF65-F5344CB8AC3E}">
        <p14:creationId xmlns:p14="http://schemas.microsoft.com/office/powerpoint/2010/main" val="4019045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gocit.vn/bai-viet/tag/phan-mem/"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www.gocit.vn/bai-viet/tag/tim-kiem/" TargetMode="External"/><Relationship Id="rId5" Type="http://schemas.openxmlformats.org/officeDocument/2006/relationships/hyperlink" Target="https://www.gocit.vn/bai-viet/tag/microsoft/" TargetMode="External"/><Relationship Id="rId4" Type="http://schemas.openxmlformats.org/officeDocument/2006/relationships/hyperlink" Target="https://www.gocit.vn/bai-viet/tag/ci-cd/"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gocit.vn/bai-viet/tag/software/"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www.gocit.vn/bai-viet/tag/virtual-machine/"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gocit.vn/bai-viet/tag/software/"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www.gocit.vn/bai-viet/tag/virtual-machine/"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a:t>
            </a:fld>
            <a:endParaRPr lang="zh-CN" altLang="en-US"/>
          </a:p>
        </p:txBody>
      </p:sp>
    </p:spTree>
    <p:extLst>
      <p:ext uri="{BB962C8B-B14F-4D97-AF65-F5344CB8AC3E}">
        <p14:creationId xmlns:p14="http://schemas.microsoft.com/office/powerpoint/2010/main" val="6303219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10</a:t>
            </a:fld>
            <a:endParaRPr lang="zh-CN" altLang="en-US"/>
          </a:p>
        </p:txBody>
      </p:sp>
    </p:spTree>
    <p:extLst>
      <p:ext uri="{BB962C8B-B14F-4D97-AF65-F5344CB8AC3E}">
        <p14:creationId xmlns:p14="http://schemas.microsoft.com/office/powerpoint/2010/main" val="16977110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endParaRPr lang="vi-VN" sz="1200" b="0" i="0" kern="120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4C8DEA7-FF42-45D9-93FC-FE783969233B}" type="slidenum">
              <a:rPr lang="zh-CN" altLang="en-US" smtClean="0"/>
              <a:t>11</a:t>
            </a:fld>
            <a:endParaRPr lang="zh-CN" altLang="en-US"/>
          </a:p>
        </p:txBody>
      </p:sp>
    </p:spTree>
    <p:extLst>
      <p:ext uri="{BB962C8B-B14F-4D97-AF65-F5344CB8AC3E}">
        <p14:creationId xmlns:p14="http://schemas.microsoft.com/office/powerpoint/2010/main" val="15580319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12</a:t>
            </a:fld>
            <a:endParaRPr lang="zh-CN" altLang="en-US"/>
          </a:p>
        </p:txBody>
      </p:sp>
    </p:spTree>
    <p:extLst>
      <p:ext uri="{BB962C8B-B14F-4D97-AF65-F5344CB8AC3E}">
        <p14:creationId xmlns:p14="http://schemas.microsoft.com/office/powerpoint/2010/main" val="12016705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endParaRPr lang="vi-VN" sz="1200" b="0" i="0" kern="120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4C8DEA7-FF42-45D9-93FC-FE783969233B}" type="slidenum">
              <a:rPr lang="zh-CN" altLang="en-US" smtClean="0"/>
              <a:t>13</a:t>
            </a:fld>
            <a:endParaRPr lang="zh-CN" altLang="en-US"/>
          </a:p>
        </p:txBody>
      </p:sp>
    </p:spTree>
    <p:extLst>
      <p:ext uri="{BB962C8B-B14F-4D97-AF65-F5344CB8AC3E}">
        <p14:creationId xmlns:p14="http://schemas.microsoft.com/office/powerpoint/2010/main" val="2941354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14</a:t>
            </a:fld>
            <a:endParaRPr lang="zh-CN" altLang="en-US"/>
          </a:p>
        </p:txBody>
      </p:sp>
    </p:spTree>
    <p:extLst>
      <p:ext uri="{BB962C8B-B14F-4D97-AF65-F5344CB8AC3E}">
        <p14:creationId xmlns:p14="http://schemas.microsoft.com/office/powerpoint/2010/main" val="31606439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15</a:t>
            </a:fld>
            <a:endParaRPr lang="zh-CN" altLang="en-US"/>
          </a:p>
        </p:txBody>
      </p:sp>
    </p:spTree>
    <p:extLst>
      <p:ext uri="{BB962C8B-B14F-4D97-AF65-F5344CB8AC3E}">
        <p14:creationId xmlns:p14="http://schemas.microsoft.com/office/powerpoint/2010/main" val="1843418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2</a:t>
            </a:fld>
            <a:endParaRPr lang="zh-CN" altLang="en-US"/>
          </a:p>
        </p:txBody>
      </p:sp>
    </p:spTree>
    <p:extLst>
      <p:ext uri="{BB962C8B-B14F-4D97-AF65-F5344CB8AC3E}">
        <p14:creationId xmlns:p14="http://schemas.microsoft.com/office/powerpoint/2010/main" val="890139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3</a:t>
            </a:fld>
            <a:endParaRPr lang="zh-CN" altLang="en-US"/>
          </a:p>
        </p:txBody>
      </p:sp>
    </p:spTree>
    <p:extLst>
      <p:ext uri="{BB962C8B-B14F-4D97-AF65-F5344CB8AC3E}">
        <p14:creationId xmlns:p14="http://schemas.microsoft.com/office/powerpoint/2010/main" val="14804467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vi-VN" sz="1200" b="1" i="0" u="none" strike="noStrike" kern="1200" smtClean="0">
                <a:solidFill>
                  <a:schemeClr val="tx1"/>
                </a:solidFill>
                <a:effectLst/>
                <a:latin typeface="+mn-lt"/>
                <a:ea typeface="+mn-ea"/>
                <a:cs typeface="+mn-cs"/>
                <a:hlinkClick r:id="rId3" tooltip="Posts tagged with Phần Mềm"/>
              </a:rPr>
              <a:t>Phần mềm</a:t>
            </a:r>
            <a:r>
              <a:rPr lang="vi-VN" sz="1200" b="0" i="0" kern="1200" smtClean="0">
                <a:solidFill>
                  <a:schemeClr val="tx1"/>
                </a:solidFill>
                <a:effectLst/>
                <a:latin typeface="+mn-lt"/>
                <a:ea typeface="+mn-ea"/>
                <a:cs typeface="+mn-cs"/>
              </a:rPr>
              <a:t> đang là lĩnh vực “hot” nhất hiện nay, nó hiện diện khắp nơi trong cuộc sống và phát triển với tốc độ chóng mặt. Sự phát triển không ngừng của </a:t>
            </a:r>
            <a:r>
              <a:rPr lang="vi-VN" sz="1200" b="1" i="0" u="none" strike="noStrike" kern="1200" smtClean="0">
                <a:solidFill>
                  <a:schemeClr val="tx1"/>
                </a:solidFill>
                <a:effectLst/>
                <a:latin typeface="+mn-lt"/>
                <a:ea typeface="+mn-ea"/>
                <a:cs typeface="+mn-cs"/>
                <a:hlinkClick r:id="rId3" tooltip="Posts tagged with Phần Mềm"/>
              </a:rPr>
              <a:t>phần mềm</a:t>
            </a:r>
            <a:r>
              <a:rPr lang="vi-VN" sz="1200" b="0" i="0" kern="1200" smtClean="0">
                <a:solidFill>
                  <a:schemeClr val="tx1"/>
                </a:solidFill>
                <a:effectLst/>
                <a:latin typeface="+mn-lt"/>
                <a:ea typeface="+mn-ea"/>
                <a:cs typeface="+mn-cs"/>
              </a:rPr>
              <a:t> đã đặt ra những thách thức không nhỏ với các lập trình viên cùng với những quy trình phần mềm truyền thống. Làm thế nào để phát triển phần mềm với một cách liên tục, mượt mà trong khi vẫn đảm bảo chất lượng sản phẩm là một yêu cầu cấp thiết. Sự ra đời của Test automation và Continuous Integration/Continuous Development(</a:t>
            </a:r>
            <a:r>
              <a:rPr lang="vi-VN" sz="1200" b="1" i="0" u="none" strike="noStrike" kern="1200" smtClean="0">
                <a:solidFill>
                  <a:schemeClr val="tx1"/>
                </a:solidFill>
                <a:effectLst/>
                <a:latin typeface="+mn-lt"/>
                <a:ea typeface="+mn-ea"/>
                <a:cs typeface="+mn-cs"/>
                <a:hlinkClick r:id="rId4" tooltip="Posts tagged with CI-CD"/>
              </a:rPr>
              <a:t>CI-CD</a:t>
            </a:r>
            <a:r>
              <a:rPr lang="vi-VN" sz="1200" b="0" i="0" kern="1200" smtClean="0">
                <a:solidFill>
                  <a:schemeClr val="tx1"/>
                </a:solidFill>
                <a:effectLst/>
                <a:latin typeface="+mn-lt"/>
                <a:ea typeface="+mn-ea"/>
                <a:cs typeface="+mn-cs"/>
              </a:rPr>
              <a:t>) là một phần của giải pháp.</a:t>
            </a:r>
          </a:p>
          <a:p>
            <a:pPr fontAlgn="base"/>
            <a:r>
              <a:rPr lang="vi-VN" sz="1200" b="0" i="0" kern="1200" smtClean="0">
                <a:solidFill>
                  <a:schemeClr val="tx1"/>
                </a:solidFill>
                <a:effectLst/>
                <a:latin typeface="+mn-lt"/>
                <a:ea typeface="+mn-ea"/>
                <a:cs typeface="+mn-cs"/>
              </a:rPr>
              <a:t>Trước đây, phần mềm là những sản phẩm đóng gói như hàng hoá, được bán cho các doanh nghiệp trước tiên, và sau đó mới đến người tiêu dùng. Từ lâu quy trình đó đã bị đảo ngược. Hiện nay trên thế giới có hơn một tỉ smartphone, tạo ra một thị trường tiêu dùng mạnh mẽ nơi các ứng dụng phần mềm trở nên đa dạng hơn bao giờ hết. Trước đây phần mềm của các hãng lớn như </a:t>
            </a:r>
            <a:r>
              <a:rPr lang="vi-VN" sz="1200" b="1" i="0" u="none" strike="noStrike" kern="1200" smtClean="0">
                <a:solidFill>
                  <a:schemeClr val="tx1"/>
                </a:solidFill>
                <a:effectLst/>
                <a:latin typeface="+mn-lt"/>
                <a:ea typeface="+mn-ea"/>
                <a:cs typeface="+mn-cs"/>
                <a:hlinkClick r:id="rId5" tooltip="Posts tagged with Microsoft"/>
              </a:rPr>
              <a:t>Microsoft</a:t>
            </a:r>
            <a:r>
              <a:rPr lang="vi-VN" sz="1200" b="0" i="0" kern="1200" smtClean="0">
                <a:solidFill>
                  <a:schemeClr val="tx1"/>
                </a:solidFill>
                <a:effectLst/>
                <a:latin typeface="+mn-lt"/>
                <a:ea typeface="+mn-ea"/>
                <a:cs typeface="+mn-cs"/>
              </a:rPr>
              <a:t> phải mất hàng năm để ra mắt thị trường, thì bây giờ quá trình tương tự chỉ mất vẻn vẹn vài phút: bạn </a:t>
            </a:r>
            <a:r>
              <a:rPr lang="vi-VN" sz="1200" b="1" i="0" u="none" strike="noStrike" kern="1200" smtClean="0">
                <a:solidFill>
                  <a:schemeClr val="tx1"/>
                </a:solidFill>
                <a:effectLst/>
                <a:latin typeface="+mn-lt"/>
                <a:ea typeface="+mn-ea"/>
                <a:cs typeface="+mn-cs"/>
                <a:hlinkClick r:id="rId6" tooltip="Posts tagged with Tìm Kiếm"/>
              </a:rPr>
              <a:t>tìm kiếm</a:t>
            </a:r>
            <a:r>
              <a:rPr lang="vi-VN" sz="1200" b="0" i="0" kern="1200" smtClean="0">
                <a:solidFill>
                  <a:schemeClr val="tx1"/>
                </a:solidFill>
                <a:effectLst/>
                <a:latin typeface="+mn-lt"/>
                <a:ea typeface="+mn-ea"/>
                <a:cs typeface="+mn-cs"/>
              </a:rPr>
              <a:t> trên app store, đọc vài review, và sau đó bấm “buy”.</a:t>
            </a:r>
          </a:p>
          <a:p>
            <a:pPr fontAlgn="base"/>
            <a:r>
              <a:rPr lang="vi-VN" sz="1200" b="0" i="0" kern="1200" smtClean="0">
                <a:solidFill>
                  <a:schemeClr val="tx1"/>
                </a:solidFill>
                <a:effectLst/>
                <a:latin typeface="+mn-lt"/>
                <a:ea typeface="+mn-ea"/>
                <a:cs typeface="+mn-cs"/>
              </a:rPr>
              <a:t>Tuy điều này mang lại cơ hội kinh doanh rất lớn, nó cũng gây ra nhiều áp lực không nhỏ cho quá trình phát triển phần mềm. Nếu bạn không có khả năng tưởng tượng, thiết kế, thực thi và phát hành một trang web hay một ứng dụng điện thoại trong vòng vài tháng thì sẽ có ai đó làm. Và một khi ứng dụng của bạn đã được phát hành thì người ta sẽ mong đợi một loạt các cải tiến liên tục sau đó.</a:t>
            </a:r>
          </a:p>
          <a:p>
            <a:pPr fontAlgn="base"/>
            <a:r>
              <a:rPr lang="vi-VN" sz="1200" b="0" i="0" kern="1200" smtClean="0">
                <a:solidFill>
                  <a:schemeClr val="tx1"/>
                </a:solidFill>
                <a:effectLst/>
                <a:latin typeface="+mn-lt"/>
                <a:ea typeface="+mn-ea"/>
                <a:cs typeface="+mn-cs"/>
              </a:rPr>
              <a:t>Để đối phó với thách thức như vậy, cần có những hành động tương ứng. Đầu tiên là các lập trình viên phải có năng suất cao hơn bao giờ hết. Các ngôn ngữ mới, công cụ mới được phát triển, và lập trình viên tập trung cao độ vào việc nâng cao kỹ năng nghề nghiệp.</a:t>
            </a:r>
          </a:p>
          <a:p>
            <a:pPr fontAlgn="base"/>
            <a:r>
              <a:rPr lang="vi-VN" sz="1200" b="0" i="0" kern="1200" smtClean="0">
                <a:solidFill>
                  <a:schemeClr val="tx1"/>
                </a:solidFill>
                <a:effectLst/>
                <a:latin typeface="+mn-lt"/>
                <a:ea typeface="+mn-ea"/>
                <a:cs typeface="+mn-cs"/>
              </a:rPr>
              <a:t>Tuy vậy, bài viết này sẽ tập trung nói về một điều quan trọng không kém trong việc nâng cao hiệu suất phát triển phần mềm: tự động hoá truy trình. Khi lập trình viên viết xong các mã code, thì bản thân các đoạn code đấy không chỉ dừng lại ở production, mà còn nhiều việc tiếp theo cần làm, đặc biệt là việc kiểm tra chất lượng code.</a:t>
            </a:r>
          </a:p>
          <a:p>
            <a:pPr fontAlgn="base"/>
            <a:r>
              <a:rPr lang="vi-VN" sz="1200" b="0" i="0" kern="1200" smtClean="0">
                <a:solidFill>
                  <a:schemeClr val="tx1"/>
                </a:solidFill>
                <a:effectLst/>
                <a:latin typeface="+mn-lt"/>
                <a:ea typeface="+mn-ea"/>
                <a:cs typeface="+mn-cs"/>
              </a:rPr>
              <a:t>Các thuật ngữ liên quan ở đây là “Continuous Integration” và “Continuous Deployment” được viết tắt là CI/CD. Ban đầu Continuous Integration (Tích hợp liên tục) có nghĩa là bạn chạy “integration tests” mỗi khi code thay đổi; trong khi Continuous Delivery (Phát hành liên tục) nghĩa là bạn tự động phát hành mọi sự thay đổi mà qua được các test. Tuy nhiên gần đây thuật ngữ CI/CD được sử dụng với một nghĩa rộng hơn để diễn tả mọi thứ liên quan đến “automation of the pipeline” từ khi một lập trình viên thêm một thay đổi vào một central repository đến khi đoạn code nằm ở production.</a:t>
            </a:r>
          </a:p>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4</a:t>
            </a:fld>
            <a:endParaRPr lang="zh-CN" altLang="en-US"/>
          </a:p>
        </p:txBody>
      </p:sp>
    </p:spTree>
    <p:extLst>
      <p:ext uri="{BB962C8B-B14F-4D97-AF65-F5344CB8AC3E}">
        <p14:creationId xmlns:p14="http://schemas.microsoft.com/office/powerpoint/2010/main" val="36918851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5</a:t>
            </a:fld>
            <a:endParaRPr lang="zh-CN" altLang="en-US"/>
          </a:p>
        </p:txBody>
      </p:sp>
    </p:spTree>
    <p:extLst>
      <p:ext uri="{BB962C8B-B14F-4D97-AF65-F5344CB8AC3E}">
        <p14:creationId xmlns:p14="http://schemas.microsoft.com/office/powerpoint/2010/main" val="1641016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vi-VN" sz="1200" b="1" i="0" kern="1200" smtClean="0">
                <a:solidFill>
                  <a:schemeClr val="tx1"/>
                </a:solidFill>
                <a:effectLst/>
                <a:latin typeface="+mn-lt"/>
                <a:ea typeface="+mn-ea"/>
                <a:cs typeface="+mn-cs"/>
              </a:rPr>
              <a:t>CI là viết tắt của Continuous Integration</a:t>
            </a:r>
          </a:p>
          <a:p>
            <a:pPr fontAlgn="base"/>
            <a:r>
              <a:rPr lang="vi-VN" sz="1200" b="0" i="0" kern="1200" smtClean="0">
                <a:solidFill>
                  <a:schemeClr val="tx1"/>
                </a:solidFill>
                <a:effectLst/>
                <a:latin typeface="+mn-lt"/>
                <a:ea typeface="+mn-ea"/>
                <a:cs typeface="+mn-cs"/>
              </a:rPr>
              <a:t>Là tích hợp liên tục, nhằm liên tục tích hợp các source code của các members trong team lại một cách nhanh chóng, giúp kiểm soát được tình hình phát triển thông qua các bước kiểm thử (</a:t>
            </a:r>
            <a:r>
              <a:rPr lang="vi-VN" sz="1200" b="1" i="0" kern="1200" smtClean="0">
                <a:solidFill>
                  <a:schemeClr val="tx1"/>
                </a:solidFill>
                <a:effectLst/>
                <a:latin typeface="+mn-lt"/>
                <a:ea typeface="+mn-ea"/>
                <a:cs typeface="+mn-cs"/>
              </a:rPr>
              <a:t>Integration test</a:t>
            </a:r>
            <a:r>
              <a:rPr lang="vi-VN" sz="1200" b="0" i="0" kern="1200" smtClean="0">
                <a:solidFill>
                  <a:schemeClr val="tx1"/>
                </a:solidFill>
                <a:effectLst/>
                <a:latin typeface="+mn-lt"/>
                <a:ea typeface="+mn-ea"/>
                <a:cs typeface="+mn-cs"/>
              </a:rPr>
              <a:t>, </a:t>
            </a:r>
            <a:r>
              <a:rPr lang="vi-VN" sz="1200" b="1" i="0" kern="1200" smtClean="0">
                <a:solidFill>
                  <a:schemeClr val="tx1"/>
                </a:solidFill>
                <a:effectLst/>
                <a:latin typeface="+mn-lt"/>
                <a:ea typeface="+mn-ea"/>
                <a:cs typeface="+mn-cs"/>
              </a:rPr>
              <a:t>regession test</a:t>
            </a:r>
            <a:r>
              <a:rPr lang="vi-VN" sz="1200" b="0" i="0" kern="1200" smtClean="0">
                <a:solidFill>
                  <a:schemeClr val="tx1"/>
                </a:solidFill>
                <a:effectLst/>
                <a:latin typeface="+mn-lt"/>
                <a:ea typeface="+mn-ea"/>
                <a:cs typeface="+mn-cs"/>
              </a:rPr>
              <a:t>), nhằm đưa sản phẩm đạt đến sự ổn định.</a:t>
            </a:r>
          </a:p>
          <a:p>
            <a:pPr fontAlgn="base"/>
            <a:r>
              <a:rPr lang="vi-VN" sz="1200" b="0" i="0" kern="1200" smtClean="0">
                <a:solidFill>
                  <a:schemeClr val="tx1"/>
                </a:solidFill>
                <a:effectLst/>
                <a:latin typeface="+mn-lt"/>
                <a:ea typeface="+mn-ea"/>
                <a:cs typeface="+mn-cs"/>
              </a:rPr>
              <a:t>Hình ảnh minh họa chu trình </a:t>
            </a:r>
            <a:r>
              <a:rPr lang="vi-VN" sz="1200" b="1" i="0" kern="1200" smtClean="0">
                <a:solidFill>
                  <a:schemeClr val="tx1"/>
                </a:solidFill>
                <a:effectLst/>
                <a:latin typeface="+mn-lt"/>
                <a:ea typeface="+mn-ea"/>
                <a:cs typeface="+mn-cs"/>
              </a:rPr>
              <a:t>Continuous Integration (CI)</a:t>
            </a:r>
            <a:endParaRPr lang="vi-VN" sz="1200" b="0" i="0" kern="1200" smtClean="0">
              <a:solidFill>
                <a:schemeClr val="tx1"/>
              </a:solidFill>
              <a:effectLst/>
              <a:latin typeface="+mn-lt"/>
              <a:ea typeface="+mn-ea"/>
              <a:cs typeface="+mn-cs"/>
            </a:endParaRPr>
          </a:p>
          <a:p>
            <a:pPr fontAlgn="base"/>
            <a:r>
              <a:rPr lang="vi-VN" sz="1200" b="1" i="0" kern="1200" smtClean="0">
                <a:solidFill>
                  <a:schemeClr val="tx1"/>
                </a:solidFill>
                <a:effectLst/>
                <a:latin typeface="+mn-lt"/>
                <a:ea typeface="+mn-ea"/>
                <a:cs typeface="+mn-cs"/>
              </a:rPr>
              <a:t>Chu trình làm việc với sources code</a:t>
            </a:r>
            <a:r>
              <a:rPr lang="vi-VN" sz="1200" b="0" i="0" kern="1200" smtClean="0">
                <a:solidFill>
                  <a:schemeClr val="tx1"/>
                </a:solidFill>
                <a:effectLst/>
                <a:latin typeface="+mn-lt"/>
                <a:ea typeface="+mn-ea"/>
                <a:cs typeface="+mn-cs"/>
              </a:rPr>
              <a:t>:</a:t>
            </a:r>
          </a:p>
          <a:p>
            <a:pPr lvl="1" fontAlgn="base"/>
            <a:r>
              <a:rPr lang="vi-VN" sz="1200" b="0" i="0" kern="1200" smtClean="0">
                <a:solidFill>
                  <a:schemeClr val="tx1"/>
                </a:solidFill>
                <a:effectLst/>
                <a:latin typeface="+mn-lt"/>
                <a:ea typeface="+mn-ea"/>
                <a:cs typeface="+mn-cs"/>
              </a:rPr>
              <a:t>Đầu tiên, các members trong team sẽ bắt đầu pull code mới nhất từ repo về branch để thực hiện các ticket nhất định.</a:t>
            </a:r>
          </a:p>
          <a:p>
            <a:pPr lvl="1" fontAlgn="base"/>
            <a:r>
              <a:rPr lang="vi-VN" sz="1200" b="0" i="0" kern="1200" smtClean="0">
                <a:solidFill>
                  <a:schemeClr val="tx1"/>
                </a:solidFill>
                <a:effectLst/>
                <a:latin typeface="+mn-lt"/>
                <a:ea typeface="+mn-ea"/>
                <a:cs typeface="+mn-cs"/>
              </a:rPr>
              <a:t>Tiếp đó là quá trình typing và testing code để đảm bảo chất lượng ticket cũng như toàn bộ source code.</a:t>
            </a:r>
          </a:p>
          <a:p>
            <a:pPr lvl="1" fontAlgn="base"/>
            <a:r>
              <a:rPr lang="vi-VN" sz="1200" b="0" i="0" kern="1200" smtClean="0">
                <a:solidFill>
                  <a:schemeClr val="tx1"/>
                </a:solidFill>
                <a:effectLst/>
                <a:latin typeface="+mn-lt"/>
                <a:ea typeface="+mn-ea"/>
                <a:cs typeface="+mn-cs"/>
              </a:rPr>
              <a:t>Members sẵn sàng cho việc commit vào branch phát triển của cả team.</a:t>
            </a:r>
          </a:p>
          <a:p>
            <a:pPr lvl="1" fontAlgn="base"/>
            <a:r>
              <a:rPr lang="vi-VN" sz="1200" b="0" i="0" kern="1200" smtClean="0">
                <a:solidFill>
                  <a:schemeClr val="tx1"/>
                </a:solidFill>
                <a:effectLst/>
                <a:latin typeface="+mn-lt"/>
                <a:ea typeface="+mn-ea"/>
                <a:cs typeface="+mn-cs"/>
              </a:rPr>
              <a:t>Members cập nhật code mới từ repo về local repo</a:t>
            </a:r>
          </a:p>
          <a:p>
            <a:pPr lvl="1" fontAlgn="base"/>
            <a:r>
              <a:rPr lang="vi-VN" sz="1200" b="0" i="0" kern="1200" smtClean="0">
                <a:solidFill>
                  <a:schemeClr val="tx1"/>
                </a:solidFill>
                <a:effectLst/>
                <a:latin typeface="+mn-lt"/>
                <a:ea typeface="+mn-ea"/>
                <a:cs typeface="+mn-cs"/>
              </a:rPr>
              <a:t>Merge code và giải quyết conflict.</a:t>
            </a:r>
          </a:p>
          <a:p>
            <a:pPr lvl="1" fontAlgn="base"/>
            <a:r>
              <a:rPr lang="vi-VN" sz="1200" b="0" i="0" kern="1200" smtClean="0">
                <a:solidFill>
                  <a:schemeClr val="tx1"/>
                </a:solidFill>
                <a:effectLst/>
                <a:latin typeface="+mn-lt"/>
                <a:ea typeface="+mn-ea"/>
                <a:cs typeface="+mn-cs"/>
              </a:rPr>
              <a:t>Build và đảm bảo code pass qua các tests dưới local.</a:t>
            </a:r>
          </a:p>
          <a:p>
            <a:pPr lvl="1" fontAlgn="base"/>
            <a:r>
              <a:rPr lang="vi-VN" sz="1200" b="0" i="0" kern="1200" smtClean="0">
                <a:solidFill>
                  <a:schemeClr val="tx1"/>
                </a:solidFill>
                <a:effectLst/>
                <a:latin typeface="+mn-lt"/>
                <a:ea typeface="+mn-ea"/>
                <a:cs typeface="+mn-cs"/>
              </a:rPr>
              <a:t>Commit code lên repo</a:t>
            </a:r>
          </a:p>
          <a:p>
            <a:pPr lvl="1" fontAlgn="base"/>
            <a:r>
              <a:rPr lang="vi-VN" sz="1200" b="0" i="0" kern="1200" smtClean="0">
                <a:solidFill>
                  <a:schemeClr val="tx1"/>
                </a:solidFill>
                <a:effectLst/>
                <a:latin typeface="+mn-lt"/>
                <a:ea typeface="+mn-ea"/>
                <a:cs typeface="+mn-cs"/>
              </a:rPr>
              <a:t>Máy chủ CI lắng nghe các thay đổi code từ repository và có thể tự động build/test, sau đó đưa ra các thông báo (pass/failure) cho các members.</a:t>
            </a:r>
            <a:endParaRPr lang="vi-VN" sz="1200" b="0" i="0" kern="120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4C8DEA7-FF42-45D9-93FC-FE783969233B}" type="slidenum">
              <a:rPr lang="zh-CN" altLang="en-US" smtClean="0"/>
              <a:t>6</a:t>
            </a:fld>
            <a:endParaRPr lang="zh-CN" altLang="en-US"/>
          </a:p>
        </p:txBody>
      </p:sp>
    </p:spTree>
    <p:extLst>
      <p:ext uri="{BB962C8B-B14F-4D97-AF65-F5344CB8AC3E}">
        <p14:creationId xmlns:p14="http://schemas.microsoft.com/office/powerpoint/2010/main" val="2096516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vi-VN" sz="1200" b="0" i="0" kern="1200" smtClean="0">
                <a:solidFill>
                  <a:schemeClr val="tx1"/>
                </a:solidFill>
                <a:effectLst/>
                <a:latin typeface="+mn-lt"/>
                <a:ea typeface="+mn-ea"/>
                <a:cs typeface="+mn-cs"/>
              </a:rPr>
              <a:t>Trước hết </a:t>
            </a:r>
            <a:r>
              <a:rPr lang="vi-VN" sz="1200" b="1" i="0" kern="1200" smtClean="0">
                <a:solidFill>
                  <a:schemeClr val="tx1"/>
                </a:solidFill>
                <a:effectLst/>
                <a:latin typeface="+mn-lt"/>
                <a:ea typeface="+mn-ea"/>
                <a:cs typeface="+mn-cs"/>
              </a:rPr>
              <a:t>Continuous Delivery</a:t>
            </a:r>
            <a:r>
              <a:rPr lang="vi-VN" sz="1200" b="0" i="0" kern="1200" smtClean="0">
                <a:solidFill>
                  <a:schemeClr val="tx1"/>
                </a:solidFill>
                <a:effectLst/>
                <a:latin typeface="+mn-lt"/>
                <a:ea typeface="+mn-ea"/>
                <a:cs typeface="+mn-cs"/>
              </a:rPr>
              <a:t>: được hiểu là chuyển giao liên tục, là 1 tập hợp các kỹ thuật nhằm đảm bảo việc triển khai tích hợp souce code trên môi trường </a:t>
            </a:r>
            <a:r>
              <a:rPr lang="vi-VN" sz="1200" b="1" i="0" kern="1200" smtClean="0">
                <a:solidFill>
                  <a:schemeClr val="tx1"/>
                </a:solidFill>
                <a:effectLst/>
                <a:latin typeface="+mn-lt"/>
                <a:ea typeface="+mn-ea"/>
                <a:cs typeface="+mn-cs"/>
              </a:rPr>
              <a:t>staging</a:t>
            </a:r>
            <a:r>
              <a:rPr lang="vi-VN" sz="1200" b="0" i="0" kern="1200" smtClean="0">
                <a:solidFill>
                  <a:schemeClr val="tx1"/>
                </a:solidFill>
                <a:effectLst/>
                <a:latin typeface="+mn-lt"/>
                <a:ea typeface="+mn-ea"/>
                <a:cs typeface="+mn-cs"/>
              </a:rPr>
              <a:t> ( một môi trường rất giống với môi trường </a:t>
            </a:r>
            <a:r>
              <a:rPr lang="vi-VN" sz="1200" b="1" i="0" kern="1200" smtClean="0">
                <a:solidFill>
                  <a:schemeClr val="tx1"/>
                </a:solidFill>
                <a:effectLst/>
                <a:latin typeface="+mn-lt"/>
                <a:ea typeface="+mn-ea"/>
                <a:cs typeface="+mn-cs"/>
              </a:rPr>
              <a:t>production</a:t>
            </a:r>
            <a:r>
              <a:rPr lang="vi-VN" sz="1200" b="0" i="0" kern="1200" smtClean="0">
                <a:solidFill>
                  <a:schemeClr val="tx1"/>
                </a:solidFill>
                <a:effectLst/>
                <a:latin typeface="+mn-lt"/>
                <a:ea typeface="+mn-ea"/>
                <a:cs typeface="+mn-cs"/>
              </a:rPr>
              <a:t>). Theo cách này ta có thể đảm bảo source được kiểm thử một cách tỉ mỉ trước khi deploy lên môi trường </a:t>
            </a:r>
            <a:r>
              <a:rPr lang="vi-VN" sz="1200" b="1" i="0" kern="1200" smtClean="0">
                <a:solidFill>
                  <a:schemeClr val="tx1"/>
                </a:solidFill>
                <a:effectLst/>
                <a:latin typeface="+mn-lt"/>
                <a:ea typeface="+mn-ea"/>
                <a:cs typeface="+mn-cs"/>
              </a:rPr>
              <a:t>production</a:t>
            </a:r>
            <a:r>
              <a:rPr lang="vi-VN" sz="1200" b="0" i="0" kern="1200" smtClean="0">
                <a:solidFill>
                  <a:schemeClr val="tx1"/>
                </a:solidFill>
                <a:effectLst/>
                <a:latin typeface="+mn-lt"/>
                <a:ea typeface="+mn-ea"/>
                <a:cs typeface="+mn-cs"/>
              </a:rPr>
              <a:t>. Khi đó source code sẽ không được deploy tự động sang môi trường production.</a:t>
            </a:r>
            <a:endParaRPr lang="en-US" sz="1200" b="0" i="0" kern="1200" smtClean="0">
              <a:solidFill>
                <a:schemeClr val="tx1"/>
              </a:solidFill>
              <a:effectLst/>
              <a:latin typeface="+mn-lt"/>
              <a:ea typeface="+mn-ea"/>
              <a:cs typeface="+mn-cs"/>
            </a:endParaRPr>
          </a:p>
          <a:p>
            <a:pPr fontAlgn="base"/>
            <a:endParaRPr lang="vi-VN" sz="1200" b="0" i="0" kern="1200" smtClean="0">
              <a:solidFill>
                <a:schemeClr val="tx1"/>
              </a:solidFill>
              <a:effectLst/>
              <a:latin typeface="+mn-lt"/>
              <a:ea typeface="+mn-ea"/>
              <a:cs typeface="+mn-cs"/>
            </a:endParaRPr>
          </a:p>
          <a:p>
            <a:pPr fontAlgn="base"/>
            <a:r>
              <a:rPr lang="vi-VN" sz="1200" b="1" i="0" kern="1200" smtClean="0">
                <a:solidFill>
                  <a:schemeClr val="tx1"/>
                </a:solidFill>
                <a:effectLst/>
                <a:latin typeface="+mn-lt"/>
                <a:ea typeface="+mn-ea"/>
                <a:cs typeface="+mn-cs"/>
              </a:rPr>
              <a:t>Continuous Deployment</a:t>
            </a:r>
            <a:r>
              <a:rPr lang="vi-VN" sz="1200" b="0" i="0" kern="1200" smtClean="0">
                <a:solidFill>
                  <a:schemeClr val="tx1"/>
                </a:solidFill>
                <a:effectLst/>
                <a:latin typeface="+mn-lt"/>
                <a:ea typeface="+mn-ea"/>
                <a:cs typeface="+mn-cs"/>
              </a:rPr>
              <a:t>: là 1 bước phát triển của </a:t>
            </a:r>
            <a:r>
              <a:rPr lang="vi-VN" sz="1200" b="1" i="0" kern="1200" smtClean="0">
                <a:solidFill>
                  <a:schemeClr val="tx1"/>
                </a:solidFill>
                <a:effectLst/>
                <a:latin typeface="+mn-lt"/>
                <a:ea typeface="+mn-ea"/>
                <a:cs typeface="+mn-cs"/>
              </a:rPr>
              <a:t>Coninuous Delivery</a:t>
            </a:r>
            <a:r>
              <a:rPr lang="vi-VN" sz="1200" b="0" i="0" kern="1200" smtClean="0">
                <a:solidFill>
                  <a:schemeClr val="tx1"/>
                </a:solidFill>
                <a:effectLst/>
                <a:latin typeface="+mn-lt"/>
                <a:ea typeface="+mn-ea"/>
                <a:cs typeface="+mn-cs"/>
              </a:rPr>
              <a:t>, giúp hoàn tất giai đoạn chuyển khai từ môi trường </a:t>
            </a:r>
            <a:r>
              <a:rPr lang="vi-VN" sz="1200" b="1" i="0" kern="1200" smtClean="0">
                <a:solidFill>
                  <a:schemeClr val="tx1"/>
                </a:solidFill>
                <a:effectLst/>
                <a:latin typeface="+mn-lt"/>
                <a:ea typeface="+mn-ea"/>
                <a:cs typeface="+mn-cs"/>
              </a:rPr>
              <a:t>staging</a:t>
            </a:r>
            <a:r>
              <a:rPr lang="vi-VN" sz="1200" b="0" i="0" kern="1200" smtClean="0">
                <a:solidFill>
                  <a:schemeClr val="tx1"/>
                </a:solidFill>
                <a:effectLst/>
                <a:latin typeface="+mn-lt"/>
                <a:ea typeface="+mn-ea"/>
                <a:cs typeface="+mn-cs"/>
              </a:rPr>
              <a:t> ( môi trường kiểm thử) sang môi trường </a:t>
            </a:r>
            <a:r>
              <a:rPr lang="vi-VN" sz="1200" b="1" i="0" kern="1200" smtClean="0">
                <a:solidFill>
                  <a:schemeClr val="tx1"/>
                </a:solidFill>
                <a:effectLst/>
                <a:latin typeface="+mn-lt"/>
                <a:ea typeface="+mn-ea"/>
                <a:cs typeface="+mn-cs"/>
              </a:rPr>
              <a:t>production</a:t>
            </a:r>
            <a:r>
              <a:rPr lang="vi-VN" sz="1200" b="0" i="0" kern="1200" smtClean="0">
                <a:solidFill>
                  <a:schemeClr val="tx1"/>
                </a:solidFill>
                <a:effectLst/>
                <a:latin typeface="+mn-lt"/>
                <a:ea typeface="+mn-ea"/>
                <a:cs typeface="+mn-cs"/>
              </a:rPr>
              <a:t>. Bằng cách này sources code sẽ đuợc tự động deploy lên môi trường production.</a:t>
            </a:r>
          </a:p>
          <a:p>
            <a:pPr fontAlgn="base"/>
            <a:r>
              <a:rPr lang="vi-VN" sz="1200" b="0" i="0" kern="1200" smtClean="0">
                <a:solidFill>
                  <a:schemeClr val="tx1"/>
                </a:solidFill>
                <a:effectLst/>
                <a:latin typeface="+mn-lt"/>
                <a:ea typeface="+mn-ea"/>
                <a:cs typeface="+mn-cs"/>
              </a:rPr>
              <a:t>Vì vậy, ta sẽ hiểu CD là Continuous Delivery hay Continuous Deployment thì phụ thuộc vào cách thức mà nó triển khai trai trên môi trường production hay môi trường testing/staging</a:t>
            </a:r>
          </a:p>
          <a:p>
            <a:pPr fontAlgn="base"/>
            <a:endParaRPr lang="en-US" sz="1200" b="0" i="0" kern="1200" smtClean="0">
              <a:solidFill>
                <a:schemeClr val="tx1"/>
              </a:solidFill>
              <a:effectLst/>
              <a:latin typeface="+mn-lt"/>
              <a:ea typeface="+mn-ea"/>
              <a:cs typeface="+mn-cs"/>
            </a:endParaRPr>
          </a:p>
          <a:p>
            <a:pPr fontAlgn="base"/>
            <a:r>
              <a:rPr lang="vi-VN" sz="1200" b="1" i="0" kern="1200" smtClean="0">
                <a:solidFill>
                  <a:schemeClr val="tx1"/>
                </a:solidFill>
                <a:effectLst/>
                <a:latin typeface="+mn-lt"/>
                <a:ea typeface="+mn-ea"/>
                <a:cs typeface="+mn-cs"/>
              </a:rPr>
              <a:t>The </a:t>
            </a:r>
            <a:r>
              <a:rPr lang="vi-VN" sz="1200" b="1" i="0" u="none" strike="noStrike" kern="1200" smtClean="0">
                <a:solidFill>
                  <a:schemeClr val="tx1"/>
                </a:solidFill>
                <a:effectLst/>
                <a:latin typeface="+mn-lt"/>
                <a:ea typeface="+mn-ea"/>
                <a:cs typeface="+mn-cs"/>
                <a:hlinkClick r:id="rId3" tooltip="Posts tagged with Software"/>
              </a:rPr>
              <a:t>Software</a:t>
            </a:r>
            <a:r>
              <a:rPr lang="vi-VN" sz="1200" b="1" i="0" kern="1200" smtClean="0">
                <a:solidFill>
                  <a:schemeClr val="tx1"/>
                </a:solidFill>
                <a:effectLst/>
                <a:latin typeface="+mn-lt"/>
                <a:ea typeface="+mn-ea"/>
                <a:cs typeface="+mn-cs"/>
              </a:rPr>
              <a:t> Development Pipeline</a:t>
            </a:r>
            <a:endParaRPr lang="vi-VN" sz="1200" b="0" i="0" kern="1200" smtClean="0">
              <a:solidFill>
                <a:schemeClr val="tx1"/>
              </a:solidFill>
              <a:effectLst/>
              <a:latin typeface="+mn-lt"/>
              <a:ea typeface="+mn-ea"/>
              <a:cs typeface="+mn-cs"/>
            </a:endParaRPr>
          </a:p>
          <a:p>
            <a:pPr fontAlgn="base"/>
            <a:r>
              <a:rPr lang="vi-VN" sz="1200" b="0" i="0" kern="1200" smtClean="0">
                <a:solidFill>
                  <a:schemeClr val="tx1"/>
                </a:solidFill>
                <a:effectLst/>
                <a:latin typeface="+mn-lt"/>
                <a:ea typeface="+mn-ea"/>
                <a:cs typeface="+mn-cs"/>
              </a:rPr>
              <a:t>Nhìn nhận tổng quan thì CI/CD pipeline thường gồm các bước sau:</a:t>
            </a:r>
          </a:p>
          <a:p>
            <a:pPr fontAlgn="base"/>
            <a:r>
              <a:rPr lang="vi-VN" sz="1200" b="0" i="0" kern="1200" smtClean="0">
                <a:solidFill>
                  <a:schemeClr val="tx1"/>
                </a:solidFill>
                <a:effectLst/>
                <a:latin typeface="+mn-lt"/>
                <a:ea typeface="+mn-ea"/>
                <a:cs typeface="+mn-cs"/>
              </a:rPr>
              <a:t>1. </a:t>
            </a:r>
            <a:r>
              <a:rPr lang="vi-VN" sz="1200" b="0" i="1" kern="1200" smtClean="0">
                <a:solidFill>
                  <a:schemeClr val="tx1"/>
                </a:solidFill>
                <a:effectLst/>
                <a:latin typeface="+mn-lt"/>
                <a:ea typeface="+mn-ea"/>
                <a:cs typeface="+mn-cs"/>
              </a:rPr>
              <a:t>Commit</a:t>
            </a:r>
            <a:r>
              <a:rPr lang="vi-VN" sz="1200" b="0" i="0" kern="1200" smtClean="0">
                <a:solidFill>
                  <a:schemeClr val="tx1"/>
                </a:solidFill>
                <a:effectLst/>
                <a:latin typeface="+mn-lt"/>
                <a:ea typeface="+mn-ea"/>
                <a:cs typeface="+mn-cs"/>
              </a:rPr>
              <a:t>. Khi lập trình viên hoàn thành một thay đổi thì anh ta sẽ commit thay đổi đó vào một source code repository</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2. </a:t>
            </a:r>
            <a:r>
              <a:rPr lang="vi-VN" sz="1200" b="0" i="1" kern="1200" smtClean="0">
                <a:solidFill>
                  <a:schemeClr val="tx1"/>
                </a:solidFill>
                <a:effectLst/>
                <a:latin typeface="+mn-lt"/>
                <a:ea typeface="+mn-ea"/>
                <a:cs typeface="+mn-cs"/>
              </a:rPr>
              <a:t>Build</a:t>
            </a:r>
            <a:r>
              <a:rPr lang="vi-VN" sz="1200" b="0" i="0" kern="1200" smtClean="0">
                <a:solidFill>
                  <a:schemeClr val="tx1"/>
                </a:solidFill>
                <a:effectLst/>
                <a:latin typeface="+mn-lt"/>
                <a:ea typeface="+mn-ea"/>
                <a:cs typeface="+mn-cs"/>
              </a:rPr>
              <a:t>. Thay đổi được lấy ra từ repository và sau đó phần mềm được build để có thể chạy trên máy tính. Bước này phụ thuộc vào ngôn ngữ nào được dùng, đối với các ngôn ngữ phiên dịch (interpreted languages) thì bước này có thể được loại bỏ.</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3. </a:t>
            </a:r>
            <a:r>
              <a:rPr lang="vi-VN" sz="1200" b="0" i="1" kern="1200" smtClean="0">
                <a:solidFill>
                  <a:schemeClr val="tx1"/>
                </a:solidFill>
                <a:effectLst/>
                <a:latin typeface="+mn-lt"/>
                <a:ea typeface="+mn-ea"/>
                <a:cs typeface="+mn-cs"/>
              </a:rPr>
              <a:t>Automated tests</a:t>
            </a:r>
            <a:r>
              <a:rPr lang="vi-VN" sz="1200" b="0" i="0" kern="1200" smtClean="0">
                <a:solidFill>
                  <a:schemeClr val="tx1"/>
                </a:solidFill>
                <a:effectLst/>
                <a:latin typeface="+mn-lt"/>
                <a:ea typeface="+mn-ea"/>
                <a:cs typeface="+mn-cs"/>
              </a:rPr>
              <a:t>. Đây là phần chính của CI/CD pipeline. Các thay đổi được test ở nhiều góc độ để đảm bảo nó hoạt động và không làm hại đến những phần khác.</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4. </a:t>
            </a:r>
            <a:r>
              <a:rPr lang="vi-VN" sz="1200" b="0" i="1" kern="1200" smtClean="0">
                <a:solidFill>
                  <a:schemeClr val="tx1"/>
                </a:solidFill>
                <a:effectLst/>
                <a:latin typeface="+mn-lt"/>
                <a:ea typeface="+mn-ea"/>
                <a:cs typeface="+mn-cs"/>
              </a:rPr>
              <a:t>Deploy</a:t>
            </a:r>
            <a:r>
              <a:rPr lang="vi-VN" sz="1200" b="0" i="0" kern="1200" smtClean="0">
                <a:solidFill>
                  <a:schemeClr val="tx1"/>
                </a:solidFill>
                <a:effectLst/>
                <a:latin typeface="+mn-lt"/>
                <a:ea typeface="+mn-ea"/>
                <a:cs typeface="+mn-cs"/>
              </a:rPr>
              <a:t>. Phiên bản đã được build sẽ được đưa lên production.</a:t>
            </a:r>
          </a:p>
          <a:p>
            <a:pPr fontAlgn="base"/>
            <a:r>
              <a:rPr lang="vi-VN" sz="1200" b="0" i="0" kern="1200" smtClean="0">
                <a:solidFill>
                  <a:schemeClr val="tx1"/>
                </a:solidFill>
                <a:effectLst/>
                <a:latin typeface="+mn-lt"/>
                <a:ea typeface="+mn-ea"/>
                <a:cs typeface="+mn-cs"/>
              </a:rPr>
              <a:t>Toàn bộ pipeline cần phải tự động hoá. Mức cao nhất của tự động hoá là một commit đơn lẻ từ một lập trình viên sẽ được tự động chuyển thành một update lên production sau vài giờ.</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Có một số công cụ dành cho việc tự động hoá CI/CD pipeline, bao gồm các giải pháp tích hợp sẵn như Cloudbees và Atlassian Bamboo và phần mềm riêng lẻ như Jenkins và Teamcity.</a:t>
            </a:r>
          </a:p>
          <a:p>
            <a:pPr fontAlgn="base"/>
            <a:r>
              <a:rPr lang="vi-VN" sz="1200" b="0" i="0" kern="1200" smtClean="0">
                <a:solidFill>
                  <a:schemeClr val="tx1"/>
                </a:solidFill>
                <a:effectLst/>
                <a:latin typeface="+mn-lt"/>
                <a:ea typeface="+mn-ea"/>
                <a:cs typeface="+mn-cs"/>
              </a:rPr>
              <a:t>Một điều cần lưu ý là mô hình pipeline này yêu cầu phương pháp phát triển phần mềm Agile trong đó bạn luôn có một phiên bản hiện tại chạy (working version) của sản phẩm trên production, và chỉ áp dụng những thay đổi nhỏ mà có thể được test riêng rẽ và phát hành được.</a:t>
            </a:r>
          </a:p>
          <a:p>
            <a:pPr fontAlgn="base"/>
            <a:r>
              <a:rPr lang="vi-VN" sz="1200" b="1" i="0" kern="1200" smtClean="0">
                <a:solidFill>
                  <a:schemeClr val="tx1"/>
                </a:solidFill>
                <a:effectLst/>
                <a:latin typeface="+mn-lt"/>
                <a:ea typeface="+mn-ea"/>
                <a:cs typeface="+mn-cs"/>
              </a:rPr>
              <a:t>Automated tests</a:t>
            </a:r>
            <a:endParaRPr lang="vi-VN" sz="1200" b="0" i="0" kern="1200" smtClean="0">
              <a:solidFill>
                <a:schemeClr val="tx1"/>
              </a:solidFill>
              <a:effectLst/>
              <a:latin typeface="+mn-lt"/>
              <a:ea typeface="+mn-ea"/>
              <a:cs typeface="+mn-cs"/>
            </a:endParaRPr>
          </a:p>
          <a:p>
            <a:pPr fontAlgn="base"/>
            <a:r>
              <a:rPr lang="vi-VN" sz="1200" b="0" i="0" kern="1200" smtClean="0">
                <a:solidFill>
                  <a:schemeClr val="tx1"/>
                </a:solidFill>
                <a:effectLst/>
                <a:latin typeface="+mn-lt"/>
                <a:ea typeface="+mn-ea"/>
                <a:cs typeface="+mn-cs"/>
              </a:rPr>
              <a:t>Automated tests hiển nhiên là thành phần quan trọng nhất của bất kỳ CI/CD pipeline nào. Nếu không có automated tests mà có thể chạy nhanh, có tỉ lệ coverage cao, và không gây lỗi, thì sẽ không thể có một CI/CD pipeline thành công. Đơn giản vậy đó.</a:t>
            </a:r>
          </a:p>
          <a:p>
            <a:pPr fontAlgn="base"/>
            <a:r>
              <a:rPr lang="vi-VN" sz="1200" b="0" i="0" kern="1200" smtClean="0">
                <a:solidFill>
                  <a:schemeClr val="tx1"/>
                </a:solidFill>
                <a:effectLst/>
                <a:latin typeface="+mn-lt"/>
                <a:ea typeface="+mn-ea"/>
                <a:cs typeface="+mn-cs"/>
              </a:rPr>
              <a:t>Automated tests bao gồm nhiều test suits:</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Unit tests. Đây là phần test được chạy đầu tiên, thường là bởi các lập trình viên, dùng để test các function hoặc class. Khi những function hoặc class này cần truy cập đến các tài nguyên bên ngoài, thì những tài nguyên đó thường được fake như là các “mock” hay “stub”.</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Integration tests. Là bước tiếp theo từ unit tests. Integration tests đảm bảo các module tạo nên ứng dụng hoạt động mượt mà với nhau. Lý tưởng nhất là integration tests được chạy trong môi trường tương tự với môi trường production.</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System tests. Test toàn bộ hệ thống trong một môi trường càng giống với môi trường production càng tốt.</a:t>
            </a:r>
          </a:p>
          <a:p>
            <a:pPr fontAlgn="base"/>
            <a:r>
              <a:rPr lang="vi-VN" sz="1200" b="1" i="0" kern="1200" smtClean="0">
                <a:solidFill>
                  <a:schemeClr val="tx1"/>
                </a:solidFill>
                <a:effectLst/>
                <a:latin typeface="+mn-lt"/>
                <a:ea typeface="+mn-ea"/>
                <a:cs typeface="+mn-cs"/>
              </a:rPr>
              <a:t>Test Environments</a:t>
            </a:r>
            <a:endParaRPr lang="vi-VN" sz="1200" b="0" i="0" kern="1200" smtClean="0">
              <a:solidFill>
                <a:schemeClr val="tx1"/>
              </a:solidFill>
              <a:effectLst/>
              <a:latin typeface="+mn-lt"/>
              <a:ea typeface="+mn-ea"/>
              <a:cs typeface="+mn-cs"/>
            </a:endParaRPr>
          </a:p>
          <a:p>
            <a:pPr fontAlgn="base"/>
            <a:r>
              <a:rPr lang="vi-VN" sz="1200" b="0" i="0" kern="1200" smtClean="0">
                <a:solidFill>
                  <a:schemeClr val="tx1"/>
                </a:solidFill>
                <a:effectLst/>
                <a:latin typeface="+mn-lt"/>
                <a:ea typeface="+mn-ea"/>
                <a:cs typeface="+mn-cs"/>
              </a:rPr>
              <a:t>Ngoài việc có một bộ tests chất lượng, thì môi trường chúng chạy trên đó cũng quan trọng không kém. Những yếu tố sau đây là rất cần thiết:</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Môi trường sạch sẽ. Sạch sẽ ở đây nghĩa là môi trường được reset trước mỗi lần chạy test để đảm bảo các lần test không ảnh hưởng lẫn nhau. Các công nghệ như </a:t>
            </a:r>
            <a:r>
              <a:rPr lang="vi-VN" sz="1200" b="1" i="0" u="none" strike="noStrike" kern="1200" smtClean="0">
                <a:solidFill>
                  <a:schemeClr val="tx1"/>
                </a:solidFill>
                <a:effectLst/>
                <a:latin typeface="+mn-lt"/>
                <a:ea typeface="+mn-ea"/>
                <a:cs typeface="+mn-cs"/>
                <a:hlinkClick r:id="rId4" tooltip="Posts tagged with Virtual Machine"/>
              </a:rPr>
              <a:t>virtual machine</a:t>
            </a:r>
            <a:r>
              <a:rPr lang="vi-VN" sz="1200" b="0" i="0" kern="1200" smtClean="0">
                <a:solidFill>
                  <a:schemeClr val="tx1"/>
                </a:solidFill>
                <a:effectLst/>
                <a:latin typeface="+mn-lt"/>
                <a:ea typeface="+mn-ea"/>
                <a:cs typeface="+mn-cs"/>
              </a:rPr>
              <a:t> hay snapshot có thể giúp thực hiện điều này.</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Môi trường tương đồng. Môi trường chạy test phải gần giống với môi trường production.</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Trường hợp lý tưởng thì môi trường có thể được tạo lập và huỷ bỏ nhanh chóng theo yêu cầu. Đưa những môi trường chạy code lên Cloud là một ý tưởng hay trong trường hợp này.</a:t>
            </a:r>
          </a:p>
          <a:p>
            <a:pPr fontAlgn="base"/>
            <a:r>
              <a:rPr lang="vi-VN" sz="1200" b="1" i="0" kern="1200" smtClean="0">
                <a:solidFill>
                  <a:schemeClr val="tx1"/>
                </a:solidFill>
                <a:effectLst/>
                <a:latin typeface="+mn-lt"/>
                <a:ea typeface="+mn-ea"/>
                <a:cs typeface="+mn-cs"/>
              </a:rPr>
              <a:t>Các khuyến nghị</a:t>
            </a:r>
            <a:endParaRPr lang="vi-VN" sz="1200" b="0" i="0" kern="1200" smtClean="0">
              <a:solidFill>
                <a:schemeClr val="tx1"/>
              </a:solidFill>
              <a:effectLst/>
              <a:latin typeface="+mn-lt"/>
              <a:ea typeface="+mn-ea"/>
              <a:cs typeface="+mn-cs"/>
            </a:endParaRPr>
          </a:p>
          <a:p>
            <a:pPr fontAlgn="base"/>
            <a:r>
              <a:rPr lang="vi-VN" sz="1200" b="0" i="0" kern="1200" smtClean="0">
                <a:solidFill>
                  <a:schemeClr val="tx1"/>
                </a:solidFill>
                <a:effectLst/>
                <a:latin typeface="+mn-lt"/>
                <a:ea typeface="+mn-ea"/>
                <a:cs typeface="+mn-cs"/>
              </a:rPr>
              <a:t>Nếu bạn cũng đồng ý rằng CI/CD mang lại nhiều lợi ích cho bạn hay công ty bạn, và bạn có ý định thực hiện CI/CD thì tôi sẽ có vài gợi ý cho bạn như dưới đây:</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Việc phát triển phần mềm nên đi qua nhiều bước nhỏ thay vì một sự thay đổi lớn lao. Hãy chia nhỏ một thay đổi lớn thành nhiều thay đổi nhỏ.</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Đầu tư thời gian cho việc tạo ra automated test suite. Thực hiện việc này một cách từ từ từng bước vì nó có thể quá lớn để có thể tạo ra một lúc. Nhưng không được dừng lại cho đến khi bạn đạt được tỉ lệ coverage tốt (&gt;90%).</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Một khi bạn đã có vài test case, bắt đầu tạo ra quá trình tự động hoá cho pipeline.</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Sử dụng các công tắc tính năng hay deploy từng phần để từ từ đưa các tính năng mới đến người dùng.</a:t>
            </a:r>
          </a:p>
          <a:p>
            <a:pPr fontAlgn="base"/>
            <a:endParaRPr lang="vi-VN" sz="1200" b="0" i="0" kern="120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4C8DEA7-FF42-45D9-93FC-FE783969233B}" type="slidenum">
              <a:rPr lang="zh-CN" altLang="en-US" smtClean="0"/>
              <a:t>7</a:t>
            </a:fld>
            <a:endParaRPr lang="zh-CN" altLang="en-US"/>
          </a:p>
        </p:txBody>
      </p:sp>
    </p:spTree>
    <p:extLst>
      <p:ext uri="{BB962C8B-B14F-4D97-AF65-F5344CB8AC3E}">
        <p14:creationId xmlns:p14="http://schemas.microsoft.com/office/powerpoint/2010/main" val="4088565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vi-VN" sz="1200" b="0" i="0" kern="1200" smtClean="0">
                <a:solidFill>
                  <a:schemeClr val="tx1"/>
                </a:solidFill>
                <a:effectLst/>
                <a:latin typeface="+mn-lt"/>
                <a:ea typeface="+mn-ea"/>
                <a:cs typeface="+mn-cs"/>
              </a:rPr>
              <a:t>Trước hết </a:t>
            </a:r>
            <a:r>
              <a:rPr lang="vi-VN" sz="1200" b="1" i="0" kern="1200" smtClean="0">
                <a:solidFill>
                  <a:schemeClr val="tx1"/>
                </a:solidFill>
                <a:effectLst/>
                <a:latin typeface="+mn-lt"/>
                <a:ea typeface="+mn-ea"/>
                <a:cs typeface="+mn-cs"/>
              </a:rPr>
              <a:t>Continuous Delivery</a:t>
            </a:r>
            <a:r>
              <a:rPr lang="vi-VN" sz="1200" b="0" i="0" kern="1200" smtClean="0">
                <a:solidFill>
                  <a:schemeClr val="tx1"/>
                </a:solidFill>
                <a:effectLst/>
                <a:latin typeface="+mn-lt"/>
                <a:ea typeface="+mn-ea"/>
                <a:cs typeface="+mn-cs"/>
              </a:rPr>
              <a:t>: được hiểu là chuyển giao liên tục, là 1 tập hợp các kỹ thuật nhằm đảm bảo việc triển khai tích hợp souce code trên môi trường </a:t>
            </a:r>
            <a:r>
              <a:rPr lang="vi-VN" sz="1200" b="1" i="0" kern="1200" smtClean="0">
                <a:solidFill>
                  <a:schemeClr val="tx1"/>
                </a:solidFill>
                <a:effectLst/>
                <a:latin typeface="+mn-lt"/>
                <a:ea typeface="+mn-ea"/>
                <a:cs typeface="+mn-cs"/>
              </a:rPr>
              <a:t>staging</a:t>
            </a:r>
            <a:r>
              <a:rPr lang="vi-VN" sz="1200" b="0" i="0" kern="1200" smtClean="0">
                <a:solidFill>
                  <a:schemeClr val="tx1"/>
                </a:solidFill>
                <a:effectLst/>
                <a:latin typeface="+mn-lt"/>
                <a:ea typeface="+mn-ea"/>
                <a:cs typeface="+mn-cs"/>
              </a:rPr>
              <a:t> ( một môi trường rất giống với môi trường </a:t>
            </a:r>
            <a:r>
              <a:rPr lang="vi-VN" sz="1200" b="1" i="0" kern="1200" smtClean="0">
                <a:solidFill>
                  <a:schemeClr val="tx1"/>
                </a:solidFill>
                <a:effectLst/>
                <a:latin typeface="+mn-lt"/>
                <a:ea typeface="+mn-ea"/>
                <a:cs typeface="+mn-cs"/>
              </a:rPr>
              <a:t>production</a:t>
            </a:r>
            <a:r>
              <a:rPr lang="vi-VN" sz="1200" b="0" i="0" kern="1200" smtClean="0">
                <a:solidFill>
                  <a:schemeClr val="tx1"/>
                </a:solidFill>
                <a:effectLst/>
                <a:latin typeface="+mn-lt"/>
                <a:ea typeface="+mn-ea"/>
                <a:cs typeface="+mn-cs"/>
              </a:rPr>
              <a:t>). Theo cách này ta có thể đảm bảo source được kiểm thử một cách tỉ mỉ trước khi deploy lên môi trường </a:t>
            </a:r>
            <a:r>
              <a:rPr lang="vi-VN" sz="1200" b="1" i="0" kern="1200" smtClean="0">
                <a:solidFill>
                  <a:schemeClr val="tx1"/>
                </a:solidFill>
                <a:effectLst/>
                <a:latin typeface="+mn-lt"/>
                <a:ea typeface="+mn-ea"/>
                <a:cs typeface="+mn-cs"/>
              </a:rPr>
              <a:t>production</a:t>
            </a:r>
            <a:r>
              <a:rPr lang="vi-VN" sz="1200" b="0" i="0" kern="1200" smtClean="0">
                <a:solidFill>
                  <a:schemeClr val="tx1"/>
                </a:solidFill>
                <a:effectLst/>
                <a:latin typeface="+mn-lt"/>
                <a:ea typeface="+mn-ea"/>
                <a:cs typeface="+mn-cs"/>
              </a:rPr>
              <a:t>. Khi đó source code sẽ không được deploy tự động sang môi trường production.</a:t>
            </a:r>
            <a:endParaRPr lang="en-US" sz="1200" b="0" i="0" kern="1200" smtClean="0">
              <a:solidFill>
                <a:schemeClr val="tx1"/>
              </a:solidFill>
              <a:effectLst/>
              <a:latin typeface="+mn-lt"/>
              <a:ea typeface="+mn-ea"/>
              <a:cs typeface="+mn-cs"/>
            </a:endParaRPr>
          </a:p>
          <a:p>
            <a:pPr fontAlgn="base"/>
            <a:endParaRPr lang="vi-VN" sz="1200" b="0" i="0" kern="1200" smtClean="0">
              <a:solidFill>
                <a:schemeClr val="tx1"/>
              </a:solidFill>
              <a:effectLst/>
              <a:latin typeface="+mn-lt"/>
              <a:ea typeface="+mn-ea"/>
              <a:cs typeface="+mn-cs"/>
            </a:endParaRPr>
          </a:p>
          <a:p>
            <a:pPr fontAlgn="base"/>
            <a:r>
              <a:rPr lang="vi-VN" sz="1200" b="1" i="0" kern="1200" smtClean="0">
                <a:solidFill>
                  <a:schemeClr val="tx1"/>
                </a:solidFill>
                <a:effectLst/>
                <a:latin typeface="+mn-lt"/>
                <a:ea typeface="+mn-ea"/>
                <a:cs typeface="+mn-cs"/>
              </a:rPr>
              <a:t>Continuous Deployment</a:t>
            </a:r>
            <a:r>
              <a:rPr lang="vi-VN" sz="1200" b="0" i="0" kern="1200" smtClean="0">
                <a:solidFill>
                  <a:schemeClr val="tx1"/>
                </a:solidFill>
                <a:effectLst/>
                <a:latin typeface="+mn-lt"/>
                <a:ea typeface="+mn-ea"/>
                <a:cs typeface="+mn-cs"/>
              </a:rPr>
              <a:t>: là 1 bước phát triển của </a:t>
            </a:r>
            <a:r>
              <a:rPr lang="vi-VN" sz="1200" b="1" i="0" kern="1200" smtClean="0">
                <a:solidFill>
                  <a:schemeClr val="tx1"/>
                </a:solidFill>
                <a:effectLst/>
                <a:latin typeface="+mn-lt"/>
                <a:ea typeface="+mn-ea"/>
                <a:cs typeface="+mn-cs"/>
              </a:rPr>
              <a:t>Coninuous Delivery</a:t>
            </a:r>
            <a:r>
              <a:rPr lang="vi-VN" sz="1200" b="0" i="0" kern="1200" smtClean="0">
                <a:solidFill>
                  <a:schemeClr val="tx1"/>
                </a:solidFill>
                <a:effectLst/>
                <a:latin typeface="+mn-lt"/>
                <a:ea typeface="+mn-ea"/>
                <a:cs typeface="+mn-cs"/>
              </a:rPr>
              <a:t>, giúp hoàn tất giai đoạn chuyển khai từ môi trường </a:t>
            </a:r>
            <a:r>
              <a:rPr lang="vi-VN" sz="1200" b="1" i="0" kern="1200" smtClean="0">
                <a:solidFill>
                  <a:schemeClr val="tx1"/>
                </a:solidFill>
                <a:effectLst/>
                <a:latin typeface="+mn-lt"/>
                <a:ea typeface="+mn-ea"/>
                <a:cs typeface="+mn-cs"/>
              </a:rPr>
              <a:t>staging</a:t>
            </a:r>
            <a:r>
              <a:rPr lang="vi-VN" sz="1200" b="0" i="0" kern="1200" smtClean="0">
                <a:solidFill>
                  <a:schemeClr val="tx1"/>
                </a:solidFill>
                <a:effectLst/>
                <a:latin typeface="+mn-lt"/>
                <a:ea typeface="+mn-ea"/>
                <a:cs typeface="+mn-cs"/>
              </a:rPr>
              <a:t> ( môi trường kiểm thử) sang môi trường </a:t>
            </a:r>
            <a:r>
              <a:rPr lang="vi-VN" sz="1200" b="1" i="0" kern="1200" smtClean="0">
                <a:solidFill>
                  <a:schemeClr val="tx1"/>
                </a:solidFill>
                <a:effectLst/>
                <a:latin typeface="+mn-lt"/>
                <a:ea typeface="+mn-ea"/>
                <a:cs typeface="+mn-cs"/>
              </a:rPr>
              <a:t>production</a:t>
            </a:r>
            <a:r>
              <a:rPr lang="vi-VN" sz="1200" b="0" i="0" kern="1200" smtClean="0">
                <a:solidFill>
                  <a:schemeClr val="tx1"/>
                </a:solidFill>
                <a:effectLst/>
                <a:latin typeface="+mn-lt"/>
                <a:ea typeface="+mn-ea"/>
                <a:cs typeface="+mn-cs"/>
              </a:rPr>
              <a:t>. Bằng cách này sources code sẽ đuợc tự động deploy lên môi trường production.</a:t>
            </a:r>
          </a:p>
          <a:p>
            <a:pPr fontAlgn="base"/>
            <a:r>
              <a:rPr lang="vi-VN" sz="1200" b="0" i="0" kern="1200" smtClean="0">
                <a:solidFill>
                  <a:schemeClr val="tx1"/>
                </a:solidFill>
                <a:effectLst/>
                <a:latin typeface="+mn-lt"/>
                <a:ea typeface="+mn-ea"/>
                <a:cs typeface="+mn-cs"/>
              </a:rPr>
              <a:t>Vì vậy, ta sẽ hiểu CD là Continuous Delivery hay Continuous Deployment thì phụ thuộc vào cách thức mà nó triển khai trai trên môi trường production hay môi trường testing/staging</a:t>
            </a:r>
          </a:p>
          <a:p>
            <a:pPr fontAlgn="base"/>
            <a:endParaRPr lang="en-US" sz="1200" b="0" i="0" kern="1200" smtClean="0">
              <a:solidFill>
                <a:schemeClr val="tx1"/>
              </a:solidFill>
              <a:effectLst/>
              <a:latin typeface="+mn-lt"/>
              <a:ea typeface="+mn-ea"/>
              <a:cs typeface="+mn-cs"/>
            </a:endParaRPr>
          </a:p>
          <a:p>
            <a:pPr fontAlgn="base"/>
            <a:r>
              <a:rPr lang="vi-VN" sz="1200" b="1" i="0" kern="1200" smtClean="0">
                <a:solidFill>
                  <a:schemeClr val="tx1"/>
                </a:solidFill>
                <a:effectLst/>
                <a:latin typeface="+mn-lt"/>
                <a:ea typeface="+mn-ea"/>
                <a:cs typeface="+mn-cs"/>
              </a:rPr>
              <a:t>The </a:t>
            </a:r>
            <a:r>
              <a:rPr lang="vi-VN" sz="1200" b="1" i="0" u="none" strike="noStrike" kern="1200" smtClean="0">
                <a:solidFill>
                  <a:schemeClr val="tx1"/>
                </a:solidFill>
                <a:effectLst/>
                <a:latin typeface="+mn-lt"/>
                <a:ea typeface="+mn-ea"/>
                <a:cs typeface="+mn-cs"/>
                <a:hlinkClick r:id="rId3" tooltip="Posts tagged with Software"/>
              </a:rPr>
              <a:t>Software</a:t>
            </a:r>
            <a:r>
              <a:rPr lang="vi-VN" sz="1200" b="1" i="0" kern="1200" smtClean="0">
                <a:solidFill>
                  <a:schemeClr val="tx1"/>
                </a:solidFill>
                <a:effectLst/>
                <a:latin typeface="+mn-lt"/>
                <a:ea typeface="+mn-ea"/>
                <a:cs typeface="+mn-cs"/>
              </a:rPr>
              <a:t> Development Pipeline</a:t>
            </a:r>
            <a:endParaRPr lang="vi-VN" sz="1200" b="0" i="0" kern="1200" smtClean="0">
              <a:solidFill>
                <a:schemeClr val="tx1"/>
              </a:solidFill>
              <a:effectLst/>
              <a:latin typeface="+mn-lt"/>
              <a:ea typeface="+mn-ea"/>
              <a:cs typeface="+mn-cs"/>
            </a:endParaRPr>
          </a:p>
          <a:p>
            <a:pPr fontAlgn="base"/>
            <a:r>
              <a:rPr lang="vi-VN" sz="1200" b="0" i="0" kern="1200" smtClean="0">
                <a:solidFill>
                  <a:schemeClr val="tx1"/>
                </a:solidFill>
                <a:effectLst/>
                <a:latin typeface="+mn-lt"/>
                <a:ea typeface="+mn-ea"/>
                <a:cs typeface="+mn-cs"/>
              </a:rPr>
              <a:t>Nhìn nhận tổng quan thì CI/CD pipeline thường gồm các bước sau:</a:t>
            </a:r>
          </a:p>
          <a:p>
            <a:pPr fontAlgn="base"/>
            <a:r>
              <a:rPr lang="vi-VN" sz="1200" b="0" i="0" kern="1200" smtClean="0">
                <a:solidFill>
                  <a:schemeClr val="tx1"/>
                </a:solidFill>
                <a:effectLst/>
                <a:latin typeface="+mn-lt"/>
                <a:ea typeface="+mn-ea"/>
                <a:cs typeface="+mn-cs"/>
              </a:rPr>
              <a:t>1. </a:t>
            </a:r>
            <a:r>
              <a:rPr lang="vi-VN" sz="1200" b="0" i="1" kern="1200" smtClean="0">
                <a:solidFill>
                  <a:schemeClr val="tx1"/>
                </a:solidFill>
                <a:effectLst/>
                <a:latin typeface="+mn-lt"/>
                <a:ea typeface="+mn-ea"/>
                <a:cs typeface="+mn-cs"/>
              </a:rPr>
              <a:t>Commit</a:t>
            </a:r>
            <a:r>
              <a:rPr lang="vi-VN" sz="1200" b="0" i="0" kern="1200" smtClean="0">
                <a:solidFill>
                  <a:schemeClr val="tx1"/>
                </a:solidFill>
                <a:effectLst/>
                <a:latin typeface="+mn-lt"/>
                <a:ea typeface="+mn-ea"/>
                <a:cs typeface="+mn-cs"/>
              </a:rPr>
              <a:t>. Khi lập trình viên hoàn thành một thay đổi thì anh ta sẽ commit thay đổi đó vào một source code repository</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2. </a:t>
            </a:r>
            <a:r>
              <a:rPr lang="vi-VN" sz="1200" b="0" i="1" kern="1200" smtClean="0">
                <a:solidFill>
                  <a:schemeClr val="tx1"/>
                </a:solidFill>
                <a:effectLst/>
                <a:latin typeface="+mn-lt"/>
                <a:ea typeface="+mn-ea"/>
                <a:cs typeface="+mn-cs"/>
              </a:rPr>
              <a:t>Build</a:t>
            </a:r>
            <a:r>
              <a:rPr lang="vi-VN" sz="1200" b="0" i="0" kern="1200" smtClean="0">
                <a:solidFill>
                  <a:schemeClr val="tx1"/>
                </a:solidFill>
                <a:effectLst/>
                <a:latin typeface="+mn-lt"/>
                <a:ea typeface="+mn-ea"/>
                <a:cs typeface="+mn-cs"/>
              </a:rPr>
              <a:t>. Thay đổi được lấy ra từ repository và sau đó phần mềm được build để có thể chạy trên máy tính. Bước này phụ thuộc vào ngôn ngữ nào được dùng, đối với các ngôn ngữ phiên dịch (interpreted languages) thì bước này có thể được loại bỏ.</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3. </a:t>
            </a:r>
            <a:r>
              <a:rPr lang="vi-VN" sz="1200" b="0" i="1" kern="1200" smtClean="0">
                <a:solidFill>
                  <a:schemeClr val="tx1"/>
                </a:solidFill>
                <a:effectLst/>
                <a:latin typeface="+mn-lt"/>
                <a:ea typeface="+mn-ea"/>
                <a:cs typeface="+mn-cs"/>
              </a:rPr>
              <a:t>Automated tests</a:t>
            </a:r>
            <a:r>
              <a:rPr lang="vi-VN" sz="1200" b="0" i="0" kern="1200" smtClean="0">
                <a:solidFill>
                  <a:schemeClr val="tx1"/>
                </a:solidFill>
                <a:effectLst/>
                <a:latin typeface="+mn-lt"/>
                <a:ea typeface="+mn-ea"/>
                <a:cs typeface="+mn-cs"/>
              </a:rPr>
              <a:t>. Đây là phần chính của CI/CD pipeline. Các thay đổi được test ở nhiều góc độ để đảm bảo nó hoạt động và không làm hại đến những phần khác.</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4. </a:t>
            </a:r>
            <a:r>
              <a:rPr lang="vi-VN" sz="1200" b="0" i="1" kern="1200" smtClean="0">
                <a:solidFill>
                  <a:schemeClr val="tx1"/>
                </a:solidFill>
                <a:effectLst/>
                <a:latin typeface="+mn-lt"/>
                <a:ea typeface="+mn-ea"/>
                <a:cs typeface="+mn-cs"/>
              </a:rPr>
              <a:t>Deploy</a:t>
            </a:r>
            <a:r>
              <a:rPr lang="vi-VN" sz="1200" b="0" i="0" kern="1200" smtClean="0">
                <a:solidFill>
                  <a:schemeClr val="tx1"/>
                </a:solidFill>
                <a:effectLst/>
                <a:latin typeface="+mn-lt"/>
                <a:ea typeface="+mn-ea"/>
                <a:cs typeface="+mn-cs"/>
              </a:rPr>
              <a:t>. Phiên bản đã được build sẽ được đưa lên production.</a:t>
            </a:r>
          </a:p>
          <a:p>
            <a:pPr fontAlgn="base"/>
            <a:r>
              <a:rPr lang="vi-VN" sz="1200" b="0" i="0" kern="1200" smtClean="0">
                <a:solidFill>
                  <a:schemeClr val="tx1"/>
                </a:solidFill>
                <a:effectLst/>
                <a:latin typeface="+mn-lt"/>
                <a:ea typeface="+mn-ea"/>
                <a:cs typeface="+mn-cs"/>
              </a:rPr>
              <a:t>Toàn bộ pipeline cần phải tự động hoá. Mức cao nhất của tự động hoá là một commit đơn lẻ từ một lập trình viên sẽ được tự động chuyển thành một update lên production sau vài giờ.</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Có một số công cụ dành cho việc tự động hoá CI/CD pipeline, bao gồm các giải pháp tích hợp sẵn như Cloudbees và Atlassian Bamboo và phần mềm riêng lẻ như Jenkins và Teamcity.</a:t>
            </a:r>
          </a:p>
          <a:p>
            <a:pPr fontAlgn="base"/>
            <a:r>
              <a:rPr lang="vi-VN" sz="1200" b="0" i="0" kern="1200" smtClean="0">
                <a:solidFill>
                  <a:schemeClr val="tx1"/>
                </a:solidFill>
                <a:effectLst/>
                <a:latin typeface="+mn-lt"/>
                <a:ea typeface="+mn-ea"/>
                <a:cs typeface="+mn-cs"/>
              </a:rPr>
              <a:t>Một điều cần lưu ý là mô hình pipeline này yêu cầu phương pháp phát triển phần mềm Agile trong đó bạn luôn có một phiên bản hiện tại chạy (working version) của sản phẩm trên production, và chỉ áp dụng những thay đổi nhỏ mà có thể được test riêng rẽ và phát hành được.</a:t>
            </a:r>
          </a:p>
          <a:p>
            <a:pPr fontAlgn="base"/>
            <a:r>
              <a:rPr lang="vi-VN" sz="1200" b="1" i="0" kern="1200" smtClean="0">
                <a:solidFill>
                  <a:schemeClr val="tx1"/>
                </a:solidFill>
                <a:effectLst/>
                <a:latin typeface="+mn-lt"/>
                <a:ea typeface="+mn-ea"/>
                <a:cs typeface="+mn-cs"/>
              </a:rPr>
              <a:t>Automated tests</a:t>
            </a:r>
            <a:endParaRPr lang="vi-VN" sz="1200" b="0" i="0" kern="1200" smtClean="0">
              <a:solidFill>
                <a:schemeClr val="tx1"/>
              </a:solidFill>
              <a:effectLst/>
              <a:latin typeface="+mn-lt"/>
              <a:ea typeface="+mn-ea"/>
              <a:cs typeface="+mn-cs"/>
            </a:endParaRPr>
          </a:p>
          <a:p>
            <a:pPr fontAlgn="base"/>
            <a:r>
              <a:rPr lang="vi-VN" sz="1200" b="0" i="0" kern="1200" smtClean="0">
                <a:solidFill>
                  <a:schemeClr val="tx1"/>
                </a:solidFill>
                <a:effectLst/>
                <a:latin typeface="+mn-lt"/>
                <a:ea typeface="+mn-ea"/>
                <a:cs typeface="+mn-cs"/>
              </a:rPr>
              <a:t>Automated tests hiển nhiên là thành phần quan trọng nhất của bất kỳ CI/CD pipeline nào. Nếu không có automated tests mà có thể chạy nhanh, có tỉ lệ coverage cao, và không gây lỗi, thì sẽ không thể có một CI/CD pipeline thành công. Đơn giản vậy đó.</a:t>
            </a:r>
          </a:p>
          <a:p>
            <a:pPr fontAlgn="base"/>
            <a:r>
              <a:rPr lang="vi-VN" sz="1200" b="0" i="0" kern="1200" smtClean="0">
                <a:solidFill>
                  <a:schemeClr val="tx1"/>
                </a:solidFill>
                <a:effectLst/>
                <a:latin typeface="+mn-lt"/>
                <a:ea typeface="+mn-ea"/>
                <a:cs typeface="+mn-cs"/>
              </a:rPr>
              <a:t>Automated tests bao gồm nhiều test suits:</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Unit tests. Đây là phần test được chạy đầu tiên, thường là bởi các lập trình viên, dùng để test các function hoặc class. Khi những function hoặc class này cần truy cập đến các tài nguyên bên ngoài, thì những tài nguyên đó thường được fake như là các “mock” hay “stub”.</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Integration tests. Là bước tiếp theo từ unit tests. Integration tests đảm bảo các module tạo nên ứng dụng hoạt động mượt mà với nhau. Lý tưởng nhất là integration tests được chạy trong môi trường tương tự với môi trường production.</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System tests. Test toàn bộ hệ thống trong một môi trường càng giống với môi trường production càng tốt.</a:t>
            </a:r>
          </a:p>
          <a:p>
            <a:pPr fontAlgn="base"/>
            <a:r>
              <a:rPr lang="vi-VN" sz="1200" b="1" i="0" kern="1200" smtClean="0">
                <a:solidFill>
                  <a:schemeClr val="tx1"/>
                </a:solidFill>
                <a:effectLst/>
                <a:latin typeface="+mn-lt"/>
                <a:ea typeface="+mn-ea"/>
                <a:cs typeface="+mn-cs"/>
              </a:rPr>
              <a:t>Test Environments</a:t>
            </a:r>
            <a:endParaRPr lang="vi-VN" sz="1200" b="0" i="0" kern="1200" smtClean="0">
              <a:solidFill>
                <a:schemeClr val="tx1"/>
              </a:solidFill>
              <a:effectLst/>
              <a:latin typeface="+mn-lt"/>
              <a:ea typeface="+mn-ea"/>
              <a:cs typeface="+mn-cs"/>
            </a:endParaRPr>
          </a:p>
          <a:p>
            <a:pPr fontAlgn="base"/>
            <a:r>
              <a:rPr lang="vi-VN" sz="1200" b="0" i="0" kern="1200" smtClean="0">
                <a:solidFill>
                  <a:schemeClr val="tx1"/>
                </a:solidFill>
                <a:effectLst/>
                <a:latin typeface="+mn-lt"/>
                <a:ea typeface="+mn-ea"/>
                <a:cs typeface="+mn-cs"/>
              </a:rPr>
              <a:t>Ngoài việc có một bộ tests chất lượng, thì môi trường chúng chạy trên đó cũng quan trọng không kém. Những yếu tố sau đây là rất cần thiết:</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Môi trường sạch sẽ. Sạch sẽ ở đây nghĩa là môi trường được reset trước mỗi lần chạy test để đảm bảo các lần test không ảnh hưởng lẫn nhau. Các công nghệ như </a:t>
            </a:r>
            <a:r>
              <a:rPr lang="vi-VN" sz="1200" b="1" i="0" u="none" strike="noStrike" kern="1200" smtClean="0">
                <a:solidFill>
                  <a:schemeClr val="tx1"/>
                </a:solidFill>
                <a:effectLst/>
                <a:latin typeface="+mn-lt"/>
                <a:ea typeface="+mn-ea"/>
                <a:cs typeface="+mn-cs"/>
                <a:hlinkClick r:id="rId4" tooltip="Posts tagged with Virtual Machine"/>
              </a:rPr>
              <a:t>virtual machine</a:t>
            </a:r>
            <a:r>
              <a:rPr lang="vi-VN" sz="1200" b="0" i="0" kern="1200" smtClean="0">
                <a:solidFill>
                  <a:schemeClr val="tx1"/>
                </a:solidFill>
                <a:effectLst/>
                <a:latin typeface="+mn-lt"/>
                <a:ea typeface="+mn-ea"/>
                <a:cs typeface="+mn-cs"/>
              </a:rPr>
              <a:t> hay snapshot có thể giúp thực hiện điều này.</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Môi trường tương đồng. Môi trường chạy test phải gần giống với môi trường production.</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Trường hợp lý tưởng thì môi trường có thể được tạo lập và huỷ bỏ nhanh chóng theo yêu cầu. Đưa những môi trường chạy code lên Cloud là một ý tưởng hay trong trường hợp này.</a:t>
            </a:r>
          </a:p>
          <a:p>
            <a:pPr fontAlgn="base"/>
            <a:r>
              <a:rPr lang="vi-VN" sz="1200" b="1" i="0" kern="1200" smtClean="0">
                <a:solidFill>
                  <a:schemeClr val="tx1"/>
                </a:solidFill>
                <a:effectLst/>
                <a:latin typeface="+mn-lt"/>
                <a:ea typeface="+mn-ea"/>
                <a:cs typeface="+mn-cs"/>
              </a:rPr>
              <a:t>Các khuyến nghị</a:t>
            </a:r>
            <a:endParaRPr lang="vi-VN" sz="1200" b="0" i="0" kern="1200" smtClean="0">
              <a:solidFill>
                <a:schemeClr val="tx1"/>
              </a:solidFill>
              <a:effectLst/>
              <a:latin typeface="+mn-lt"/>
              <a:ea typeface="+mn-ea"/>
              <a:cs typeface="+mn-cs"/>
            </a:endParaRPr>
          </a:p>
          <a:p>
            <a:pPr fontAlgn="base"/>
            <a:r>
              <a:rPr lang="vi-VN" sz="1200" b="0" i="0" kern="1200" smtClean="0">
                <a:solidFill>
                  <a:schemeClr val="tx1"/>
                </a:solidFill>
                <a:effectLst/>
                <a:latin typeface="+mn-lt"/>
                <a:ea typeface="+mn-ea"/>
                <a:cs typeface="+mn-cs"/>
              </a:rPr>
              <a:t>Nếu bạn cũng đồng ý rằng CI/CD mang lại nhiều lợi ích cho bạn hay công ty bạn, và bạn có ý định thực hiện CI/CD thì tôi sẽ có vài gợi ý cho bạn như dưới đây:</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Việc phát triển phần mềm nên đi qua nhiều bước nhỏ thay vì một sự thay đổi lớn lao. Hãy chia nhỏ một thay đổi lớn thành nhiều thay đổi nhỏ.</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Đầu tư thời gian cho việc tạo ra automated test suite. Thực hiện việc này một cách từ từ từng bước vì nó có thể quá lớn để có thể tạo ra một lúc. Nhưng không được dừng lại cho đến khi bạn đạt được tỉ lệ coverage tốt (&gt;90%).</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Một khi bạn đã có vài test case, bắt đầu tạo ra quá trình tự động hoá cho pipeline.</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Sử dụng các công tắc tính năng hay deploy từng phần để từ từ đưa các tính năng mới đến người dùng.</a:t>
            </a:r>
          </a:p>
          <a:p>
            <a:pPr fontAlgn="base"/>
            <a:endParaRPr lang="vi-VN" sz="1200" b="0" i="0" kern="120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4C8DEA7-FF42-45D9-93FC-FE783969233B}" type="slidenum">
              <a:rPr lang="zh-CN" altLang="en-US" smtClean="0"/>
              <a:t>8</a:t>
            </a:fld>
            <a:endParaRPr lang="zh-CN" altLang="en-US"/>
          </a:p>
        </p:txBody>
      </p:sp>
    </p:spTree>
    <p:extLst>
      <p:ext uri="{BB962C8B-B14F-4D97-AF65-F5344CB8AC3E}">
        <p14:creationId xmlns:p14="http://schemas.microsoft.com/office/powerpoint/2010/main" val="33845288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endParaRPr lang="vi-VN" sz="1200" b="0" i="0" kern="120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64C8DEA7-FF42-45D9-93FC-FE783969233B}" type="slidenum">
              <a:rPr lang="zh-CN" altLang="en-US" smtClean="0"/>
              <a:t>9</a:t>
            </a:fld>
            <a:endParaRPr lang="zh-CN" altLang="en-US"/>
          </a:p>
        </p:txBody>
      </p:sp>
    </p:spTree>
    <p:extLst>
      <p:ext uri="{BB962C8B-B14F-4D97-AF65-F5344CB8AC3E}">
        <p14:creationId xmlns:p14="http://schemas.microsoft.com/office/powerpoint/2010/main" val="35545114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038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9050850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4827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1741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81963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535928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02235624"/>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4" r:id="rId3"/>
    <p:sldLayoutId id="2147483656" r:id="rId4"/>
    <p:sldLayoutId id="2147483657" r:id="rId5"/>
    <p:sldLayoutId id="2147483655"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mp3"/><Relationship Id="rId7" Type="http://schemas.openxmlformats.org/officeDocument/2006/relationships/image" Target="../media/image1.jpeg"/><Relationship Id="rId2" Type="http://schemas.openxmlformats.org/officeDocument/2006/relationships/tags" Target="../tags/tag2.xml"/><Relationship Id="rId1" Type="http://schemas.openxmlformats.org/officeDocument/2006/relationships/themeOverride" Target="../theme/themeOverride1.xml"/><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audio" Target="../media/media1.mp3"/></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themeOverride" Target="../theme/themeOverride10.xml"/><Relationship Id="rId5" Type="http://schemas.openxmlformats.org/officeDocument/2006/relationships/image" Target="../media/image1.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hemeOverride" Target="../theme/themeOverride11.xml"/><Relationship Id="rId4"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xml"/><Relationship Id="rId1" Type="http://schemas.openxmlformats.org/officeDocument/2006/relationships/themeOverride" Target="../theme/themeOverride12.xml"/><Relationship Id="rId5" Type="http://schemas.openxmlformats.org/officeDocument/2006/relationships/image" Target="../media/image1.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hemeOverride" Target="../theme/themeOverride13.xml"/><Relationship Id="rId4"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themeOverride" Target="../theme/themeOverride14.xml"/><Relationship Id="rId5" Type="http://schemas.openxmlformats.org/officeDocument/2006/relationships/image" Target="../media/image1.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15.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hemeOverride" Target="../theme/themeOverride2.xml"/><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xml"/><Relationship Id="rId1" Type="http://schemas.openxmlformats.org/officeDocument/2006/relationships/themeOverride" Target="../theme/themeOverride3.xml"/><Relationship Id="rId5" Type="http://schemas.openxmlformats.org/officeDocument/2006/relationships/image" Target="../media/image1.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hemeOverride" Target="../theme/themeOverride4.xm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themeOverride" Target="../theme/themeOverride5.xml"/><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notesSlide" Target="../notesSlides/notesSlide6.xml"/><Relationship Id="rId7" Type="http://schemas.openxmlformats.org/officeDocument/2006/relationships/image" Target="../media/image5.jpeg"/><Relationship Id="rId12" Type="http://schemas.openxmlformats.org/officeDocument/2006/relationships/image" Target="../media/image9.jpeg"/><Relationship Id="rId2" Type="http://schemas.openxmlformats.org/officeDocument/2006/relationships/slideLayout" Target="../slideLayouts/slideLayout1.xml"/><Relationship Id="rId1" Type="http://schemas.openxmlformats.org/officeDocument/2006/relationships/themeOverride" Target="../theme/themeOverride6.xml"/><Relationship Id="rId6" Type="http://schemas.openxmlformats.org/officeDocument/2006/relationships/image" Target="../media/image4.png"/><Relationship Id="rId11" Type="http://schemas.openxmlformats.org/officeDocument/2006/relationships/image" Target="../media/image8.jpeg"/><Relationship Id="rId5" Type="http://schemas.openxmlformats.org/officeDocument/2006/relationships/image" Target="../media/image3.png"/><Relationship Id="rId10" Type="http://schemas.openxmlformats.org/officeDocument/2006/relationships/image" Target="../media/image7.jpeg"/><Relationship Id="rId4" Type="http://schemas.openxmlformats.org/officeDocument/2006/relationships/image" Target="../media/image1.jpeg"/><Relationship Id="rId9"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hemeOverride" Target="../theme/themeOverride7.xml"/><Relationship Id="rId5" Type="http://schemas.openxmlformats.org/officeDocument/2006/relationships/image" Target="../media/image10.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8.xml"/><Relationship Id="rId5" Type="http://schemas.openxmlformats.org/officeDocument/2006/relationships/image" Target="../media/image11.pn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hemeOverride" Target="../theme/themeOverride9.xml"/><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 name="组合 2"/>
          <p:cNvGrpSpPr/>
          <p:nvPr/>
        </p:nvGrpSpPr>
        <p:grpSpPr>
          <a:xfrm>
            <a:off x="-19050" y="-19050"/>
            <a:ext cx="12211050" cy="6858000"/>
            <a:chOff x="-19050" y="0"/>
            <a:chExt cx="12211050" cy="6858000"/>
          </a:xfrm>
        </p:grpSpPr>
        <p:pic>
          <p:nvPicPr>
            <p:cNvPr id="20" name="图片 19"/>
            <p:cNvPicPr>
              <a:picLocks noChangeAspect="1"/>
            </p:cNvPicPr>
            <p:nvPr/>
          </p:nvPicPr>
          <p:blipFill rotWithShape="1">
            <a:blip r:embed="rId7">
              <a:grayscl/>
            </a:blip>
            <a:srcRect l="35352" t="2597" r="-4086"/>
            <a:stretch/>
          </p:blipFill>
          <p:spPr>
            <a:xfrm>
              <a:off x="-19050" y="0"/>
              <a:ext cx="8151215" cy="6858000"/>
            </a:xfrm>
            <a:prstGeom prst="rect">
              <a:avLst/>
            </a:prstGeom>
          </p:spPr>
        </p:pic>
        <p:pic>
          <p:nvPicPr>
            <p:cNvPr id="21" name="图片 20"/>
            <p:cNvPicPr>
              <a:picLocks noChangeAspect="1"/>
            </p:cNvPicPr>
            <p:nvPr/>
          </p:nvPicPr>
          <p:blipFill rotWithShape="1">
            <a:blip r:embed="rId7">
              <a:grayscl/>
            </a:blip>
            <a:srcRect l="42291" t="2597" r="-4086"/>
            <a:stretch/>
          </p:blipFill>
          <p:spPr>
            <a:xfrm rot="10800000">
              <a:off x="4863708" y="0"/>
              <a:ext cx="7328292" cy="6858000"/>
            </a:xfrm>
            <a:prstGeom prst="rect">
              <a:avLst/>
            </a:prstGeom>
          </p:spPr>
        </p:pic>
      </p:grpSp>
      <p:sp>
        <p:nvSpPr>
          <p:cNvPr id="7" name="AutoShape 3"/>
          <p:cNvSpPr>
            <a:spLocks noChangeAspect="1" noChangeArrowheads="1" noTextEdit="1"/>
          </p:cNvSpPr>
          <p:nvPr/>
        </p:nvSpPr>
        <p:spPr bwMode="auto">
          <a:xfrm>
            <a:off x="2971800" y="773113"/>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4" name="组合 3"/>
          <p:cNvGrpSpPr/>
          <p:nvPr/>
        </p:nvGrpSpPr>
        <p:grpSpPr>
          <a:xfrm>
            <a:off x="4478338" y="1241901"/>
            <a:ext cx="3238500" cy="1309688"/>
            <a:chOff x="4478338" y="1241901"/>
            <a:chExt cx="3238500" cy="1309688"/>
          </a:xfrm>
        </p:grpSpPr>
        <p:sp>
          <p:nvSpPr>
            <p:cNvPr id="8"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5" name="Line 13"/>
          <p:cNvSpPr>
            <a:spLocks noChangeShapeType="1"/>
          </p:cNvSpPr>
          <p:nvPr/>
        </p:nvSpPr>
        <p:spPr bwMode="auto">
          <a:xfrm flipH="1" flipV="1">
            <a:off x="3267075" y="967264"/>
            <a:ext cx="1223963"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Line 14"/>
          <p:cNvSpPr>
            <a:spLocks noChangeShapeType="1"/>
          </p:cNvSpPr>
          <p:nvPr/>
        </p:nvSpPr>
        <p:spPr bwMode="auto">
          <a:xfrm flipH="1" flipV="1">
            <a:off x="2976563" y="491014"/>
            <a:ext cx="869950" cy="8683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8" name="组合 27"/>
          <p:cNvGrpSpPr/>
          <p:nvPr/>
        </p:nvGrpSpPr>
        <p:grpSpPr>
          <a:xfrm>
            <a:off x="4478338" y="3976688"/>
            <a:ext cx="3238500" cy="1312863"/>
            <a:chOff x="4478338" y="3976688"/>
            <a:chExt cx="3238500" cy="1312863"/>
          </a:xfrm>
        </p:grpSpPr>
        <p:sp>
          <p:nvSpPr>
            <p:cNvPr id="10"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7" name="Line 15"/>
          <p:cNvSpPr>
            <a:spLocks noChangeShapeType="1"/>
          </p:cNvSpPr>
          <p:nvPr/>
        </p:nvSpPr>
        <p:spPr bwMode="auto">
          <a:xfrm>
            <a:off x="7702550" y="4335463"/>
            <a:ext cx="1227138"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Line 16"/>
          <p:cNvSpPr>
            <a:spLocks noChangeShapeType="1"/>
          </p:cNvSpPr>
          <p:nvPr/>
        </p:nvSpPr>
        <p:spPr bwMode="auto">
          <a:xfrm>
            <a:off x="8347075" y="5168901"/>
            <a:ext cx="868363" cy="866775"/>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2" name="PA_蓝剑_组合 2"/>
          <p:cNvGrpSpPr/>
          <p:nvPr>
            <p:custDataLst>
              <p:tags r:id="rId2"/>
            </p:custDataLst>
          </p:nvPr>
        </p:nvGrpSpPr>
        <p:grpSpPr>
          <a:xfrm>
            <a:off x="2108281" y="2508089"/>
            <a:ext cx="7975453" cy="1940173"/>
            <a:chOff x="2108281" y="2098140"/>
            <a:chExt cx="7975453" cy="1535967"/>
          </a:xfrm>
        </p:grpSpPr>
        <p:sp>
          <p:nvSpPr>
            <p:cNvPr id="23" name="TextBox 4"/>
            <p:cNvSpPr txBox="1"/>
            <p:nvPr/>
          </p:nvSpPr>
          <p:spPr>
            <a:xfrm>
              <a:off x="2108281" y="2098140"/>
              <a:ext cx="7975453" cy="1015663"/>
            </a:xfrm>
            <a:prstGeom prst="rect">
              <a:avLst/>
            </a:prstGeom>
            <a:noFill/>
          </p:spPr>
          <p:txBody>
            <a:bodyPr wrap="none" rtlCol="0">
              <a:spAutoFit/>
            </a:bodyPr>
            <a:lstStyle/>
            <a:p>
              <a:pPr lvl="0" algn="ctr"/>
              <a:r>
                <a:rPr lang="en-US" altLang="zh-CN" sz="6000" spc="600">
                  <a:solidFill>
                    <a:schemeClr val="bg2">
                      <a:lumMod val="25000"/>
                    </a:schemeClr>
                  </a:solidFill>
                  <a:ea typeface="迷你简菱心" panose="02010609000101010101"/>
                  <a:cs typeface="+mn-ea"/>
                  <a:sym typeface="+mn-lt"/>
                </a:rPr>
                <a:t>BÁO CÁO LUẬN VĂN</a:t>
              </a:r>
              <a:endParaRPr lang="zh-CN" altLang="en-US" sz="6000" spc="600">
                <a:solidFill>
                  <a:schemeClr val="bg2">
                    <a:lumMod val="25000"/>
                  </a:schemeClr>
                </a:solidFill>
                <a:ea typeface="迷你简菱心" panose="02010609000101010101"/>
                <a:cs typeface="+mn-ea"/>
                <a:sym typeface="+mn-lt"/>
              </a:endParaRPr>
            </a:p>
          </p:txBody>
        </p:sp>
        <p:sp>
          <p:nvSpPr>
            <p:cNvPr id="24" name="矩形 23"/>
            <p:cNvSpPr/>
            <p:nvPr/>
          </p:nvSpPr>
          <p:spPr>
            <a:xfrm>
              <a:off x="2706624" y="2878774"/>
              <a:ext cx="6778752" cy="755333"/>
            </a:xfrm>
            <a:prstGeom prst="rect">
              <a:avLst/>
            </a:prstGeom>
          </p:spPr>
          <p:txBody>
            <a:bodyPr wrap="square">
              <a:spAutoFit/>
            </a:bodyPr>
            <a:lstStyle/>
            <a:p>
              <a:pPr lvl="0" algn="ctr"/>
              <a:r>
                <a:rPr lang="en-US" altLang="zh-CN" sz="2800" err="1">
                  <a:solidFill>
                    <a:schemeClr val="tx1">
                      <a:lumMod val="85000"/>
                      <a:lumOff val="15000"/>
                    </a:schemeClr>
                  </a:solidFill>
                  <a:cs typeface="+mn-ea"/>
                  <a:sym typeface="+mn-lt"/>
                </a:rPr>
                <a:t>Ứng</a:t>
              </a:r>
              <a:r>
                <a:rPr lang="en-US" altLang="zh-CN" sz="2800">
                  <a:solidFill>
                    <a:schemeClr val="tx1">
                      <a:lumMod val="85000"/>
                      <a:lumOff val="15000"/>
                    </a:schemeClr>
                  </a:solidFill>
                  <a:cs typeface="+mn-ea"/>
                  <a:sym typeface="+mn-lt"/>
                </a:rPr>
                <a:t> </a:t>
              </a:r>
              <a:r>
                <a:rPr lang="en-US" altLang="zh-CN" sz="2800" err="1">
                  <a:solidFill>
                    <a:schemeClr val="tx1">
                      <a:lumMod val="85000"/>
                      <a:lumOff val="15000"/>
                    </a:schemeClr>
                  </a:solidFill>
                  <a:cs typeface="+mn-ea"/>
                  <a:sym typeface="+mn-lt"/>
                </a:rPr>
                <a:t>dụng</a:t>
              </a:r>
              <a:r>
                <a:rPr lang="en-US" altLang="zh-CN" sz="2800">
                  <a:solidFill>
                    <a:schemeClr val="tx1">
                      <a:lumMod val="85000"/>
                      <a:lumOff val="15000"/>
                    </a:schemeClr>
                  </a:solidFill>
                  <a:cs typeface="+mn-ea"/>
                  <a:sym typeface="+mn-lt"/>
                </a:rPr>
                <a:t> Docker </a:t>
              </a:r>
              <a:r>
                <a:rPr lang="en-US" altLang="zh-CN" sz="2800" err="1">
                  <a:solidFill>
                    <a:schemeClr val="tx1">
                      <a:lumMod val="85000"/>
                      <a:lumOff val="15000"/>
                    </a:schemeClr>
                  </a:solidFill>
                  <a:cs typeface="+mn-ea"/>
                  <a:sym typeface="+mn-lt"/>
                </a:rPr>
                <a:t>vào</a:t>
              </a:r>
              <a:r>
                <a:rPr lang="en-US" altLang="zh-CN" sz="2800">
                  <a:solidFill>
                    <a:schemeClr val="tx1">
                      <a:lumMod val="85000"/>
                      <a:lumOff val="15000"/>
                    </a:schemeClr>
                  </a:solidFill>
                  <a:cs typeface="+mn-ea"/>
                  <a:sym typeface="+mn-lt"/>
                </a:rPr>
                <a:t> </a:t>
              </a:r>
              <a:r>
                <a:rPr lang="en-US" altLang="zh-CN" sz="2800" err="1">
                  <a:solidFill>
                    <a:schemeClr val="tx1">
                      <a:lumMod val="85000"/>
                      <a:lumOff val="15000"/>
                    </a:schemeClr>
                  </a:solidFill>
                  <a:cs typeface="+mn-ea"/>
                  <a:sym typeface="+mn-lt"/>
                </a:rPr>
                <a:t>đóng</a:t>
              </a:r>
              <a:r>
                <a:rPr lang="en-US" altLang="zh-CN" sz="2800">
                  <a:solidFill>
                    <a:schemeClr val="tx1">
                      <a:lumMod val="85000"/>
                      <a:lumOff val="15000"/>
                    </a:schemeClr>
                  </a:solidFill>
                  <a:cs typeface="+mn-ea"/>
                  <a:sym typeface="+mn-lt"/>
                </a:rPr>
                <a:t> </a:t>
              </a:r>
              <a:r>
                <a:rPr lang="en-US" altLang="zh-CN" sz="2800" err="1">
                  <a:solidFill>
                    <a:schemeClr val="tx1">
                      <a:lumMod val="85000"/>
                      <a:lumOff val="15000"/>
                    </a:schemeClr>
                  </a:solidFill>
                  <a:cs typeface="+mn-ea"/>
                  <a:sym typeface="+mn-lt"/>
                </a:rPr>
                <a:t>gói</a:t>
              </a:r>
              <a:r>
                <a:rPr lang="en-US" altLang="zh-CN" sz="2800">
                  <a:solidFill>
                    <a:schemeClr val="tx1">
                      <a:lumMod val="85000"/>
                      <a:lumOff val="15000"/>
                    </a:schemeClr>
                  </a:solidFill>
                  <a:cs typeface="+mn-ea"/>
                  <a:sym typeface="+mn-lt"/>
                </a:rPr>
                <a:t> </a:t>
              </a:r>
              <a:r>
                <a:rPr lang="en-US" altLang="zh-CN" sz="2800" err="1">
                  <a:solidFill>
                    <a:schemeClr val="tx1">
                      <a:lumMod val="85000"/>
                      <a:lumOff val="15000"/>
                    </a:schemeClr>
                  </a:solidFill>
                  <a:cs typeface="+mn-ea"/>
                  <a:sym typeface="+mn-lt"/>
                </a:rPr>
                <a:t>và</a:t>
              </a:r>
              <a:r>
                <a:rPr lang="en-US" altLang="zh-CN" sz="2800">
                  <a:solidFill>
                    <a:schemeClr val="tx1">
                      <a:lumMod val="85000"/>
                      <a:lumOff val="15000"/>
                    </a:schemeClr>
                  </a:solidFill>
                  <a:cs typeface="+mn-ea"/>
                  <a:sym typeface="+mn-lt"/>
                </a:rPr>
                <a:t> </a:t>
              </a:r>
              <a:r>
                <a:rPr lang="en-US" altLang="zh-CN" sz="2800" err="1">
                  <a:solidFill>
                    <a:schemeClr val="tx1">
                      <a:lumMod val="85000"/>
                      <a:lumOff val="15000"/>
                    </a:schemeClr>
                  </a:solidFill>
                  <a:cs typeface="+mn-ea"/>
                  <a:sym typeface="+mn-lt"/>
                </a:rPr>
                <a:t>triển</a:t>
              </a:r>
              <a:r>
                <a:rPr lang="en-US" altLang="zh-CN" sz="2800">
                  <a:solidFill>
                    <a:schemeClr val="tx1">
                      <a:lumMod val="85000"/>
                      <a:lumOff val="15000"/>
                    </a:schemeClr>
                  </a:solidFill>
                  <a:cs typeface="+mn-ea"/>
                  <a:sym typeface="+mn-lt"/>
                </a:rPr>
                <a:t> </a:t>
              </a:r>
              <a:r>
                <a:rPr lang="en-US" altLang="zh-CN" sz="2800" err="1">
                  <a:solidFill>
                    <a:schemeClr val="tx1">
                      <a:lumMod val="85000"/>
                      <a:lumOff val="15000"/>
                    </a:schemeClr>
                  </a:solidFill>
                  <a:cs typeface="+mn-ea"/>
                  <a:sym typeface="+mn-lt"/>
                </a:rPr>
                <a:t>khai</a:t>
              </a:r>
              <a:r>
                <a:rPr lang="en-US" altLang="zh-CN" sz="2800">
                  <a:solidFill>
                    <a:schemeClr val="tx1">
                      <a:lumMod val="85000"/>
                      <a:lumOff val="15000"/>
                    </a:schemeClr>
                  </a:solidFill>
                  <a:cs typeface="+mn-ea"/>
                  <a:sym typeface="+mn-lt"/>
                </a:rPr>
                <a:t> </a:t>
              </a:r>
              <a:r>
                <a:rPr lang="en-US" altLang="zh-CN" sz="2800" err="1">
                  <a:solidFill>
                    <a:schemeClr val="tx1">
                      <a:lumMod val="85000"/>
                      <a:lumOff val="15000"/>
                    </a:schemeClr>
                  </a:solidFill>
                  <a:cs typeface="+mn-ea"/>
                  <a:sym typeface="+mn-lt"/>
                </a:rPr>
                <a:t>ứng</a:t>
              </a:r>
              <a:r>
                <a:rPr lang="en-US" altLang="zh-CN" sz="2800">
                  <a:solidFill>
                    <a:schemeClr val="tx1">
                      <a:lumMod val="85000"/>
                      <a:lumOff val="15000"/>
                    </a:schemeClr>
                  </a:solidFill>
                  <a:cs typeface="+mn-ea"/>
                  <a:sym typeface="+mn-lt"/>
                </a:rPr>
                <a:t> </a:t>
              </a:r>
              <a:r>
                <a:rPr lang="en-US" altLang="zh-CN" sz="2800" smtClean="0">
                  <a:solidFill>
                    <a:schemeClr val="tx1">
                      <a:lumMod val="85000"/>
                      <a:lumOff val="15000"/>
                    </a:schemeClr>
                  </a:solidFill>
                  <a:cs typeface="+mn-ea"/>
                  <a:sym typeface="+mn-lt"/>
                </a:rPr>
                <a:t>dụng</a:t>
              </a:r>
              <a:endParaRPr lang="en-US" altLang="zh-CN" sz="2800">
                <a:solidFill>
                  <a:schemeClr val="tx1">
                    <a:lumMod val="85000"/>
                    <a:lumOff val="15000"/>
                  </a:schemeClr>
                </a:solidFill>
                <a:cs typeface="+mn-ea"/>
                <a:sym typeface="+mn-lt"/>
              </a:endParaRPr>
            </a:p>
          </p:txBody>
        </p:sp>
      </p:grpSp>
      <p:pic>
        <p:nvPicPr>
          <p:cNvPr id="29" name="596f0ba5b9d9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474324" y="-1050838"/>
            <a:ext cx="609600" cy="609600"/>
          </a:xfrm>
          <a:prstGeom prst="rect">
            <a:avLst/>
          </a:prstGeom>
        </p:spPr>
      </p:pic>
      <p:graphicFrame>
        <p:nvGraphicFramePr>
          <p:cNvPr id="2" name="Table 1">
            <a:extLst>
              <a:ext uri="{FF2B5EF4-FFF2-40B4-BE49-F238E27FC236}">
                <a16:creationId xmlns:a16="http://schemas.microsoft.com/office/drawing/2014/main" id="{209B0839-F968-45DA-86DD-DF810EEB3AD1}"/>
              </a:ext>
            </a:extLst>
          </p:cNvPr>
          <p:cNvGraphicFramePr>
            <a:graphicFrameLocks noGrp="1"/>
          </p:cNvGraphicFramePr>
          <p:nvPr>
            <p:extLst>
              <p:ext uri="{D42A27DB-BD31-4B8C-83A1-F6EECF244321}">
                <p14:modId xmlns:p14="http://schemas.microsoft.com/office/powerpoint/2010/main" val="3787241941"/>
              </p:ext>
            </p:extLst>
          </p:nvPr>
        </p:nvGraphicFramePr>
        <p:xfrm>
          <a:off x="4351930" y="5500998"/>
          <a:ext cx="4212002" cy="834405"/>
        </p:xfrm>
        <a:graphic>
          <a:graphicData uri="http://schemas.openxmlformats.org/drawingml/2006/table">
            <a:tbl>
              <a:tblPr firstRow="1" bandRow="1">
                <a:tableStyleId>{2D5ABB26-0587-4C30-8999-92F81FD0307C}</a:tableStyleId>
              </a:tblPr>
              <a:tblGrid>
                <a:gridCol w="1721295">
                  <a:extLst>
                    <a:ext uri="{9D8B030D-6E8A-4147-A177-3AD203B41FA5}">
                      <a16:colId xmlns:a16="http://schemas.microsoft.com/office/drawing/2014/main" val="2806067992"/>
                    </a:ext>
                  </a:extLst>
                </a:gridCol>
                <a:gridCol w="2490707">
                  <a:extLst>
                    <a:ext uri="{9D8B030D-6E8A-4147-A177-3AD203B41FA5}">
                      <a16:colId xmlns:a16="http://schemas.microsoft.com/office/drawing/2014/main" val="355802106"/>
                    </a:ext>
                  </a:extLst>
                </a:gridCol>
              </a:tblGrid>
              <a:tr h="468645">
                <a:tc>
                  <a:txBody>
                    <a:bodyPr/>
                    <a:lstStyle/>
                    <a:p>
                      <a:r>
                        <a:rPr lang="en-US" b="1"/>
                        <a:t>GV h</a:t>
                      </a:r>
                      <a:r>
                        <a:rPr lang="vi-VN" b="1"/>
                        <a:t>ư</a:t>
                      </a:r>
                      <a:r>
                        <a:rPr lang="en-US" b="1"/>
                        <a:t>ớng dẫn:</a:t>
                      </a:r>
                    </a:p>
                  </a:txBody>
                  <a:tcPr/>
                </a:tc>
                <a:tc>
                  <a:txBody>
                    <a:bodyPr/>
                    <a:lstStyle/>
                    <a:p>
                      <a:r>
                        <a:rPr lang="en-US"/>
                        <a:t>Đỗ Thanh Nghị</a:t>
                      </a:r>
                    </a:p>
                  </a:txBody>
                  <a:tcPr/>
                </a:tc>
                <a:extLst>
                  <a:ext uri="{0D108BD9-81ED-4DB2-BD59-A6C34878D82A}">
                    <a16:rowId xmlns:a16="http://schemas.microsoft.com/office/drawing/2014/main" val="2330378524"/>
                  </a:ext>
                </a:extLst>
              </a:tr>
              <a:tr h="328052">
                <a:tc>
                  <a:txBody>
                    <a:bodyPr/>
                    <a:lstStyle/>
                    <a:p>
                      <a:r>
                        <a:rPr lang="en-US" b="1"/>
                        <a:t>SV thực hiện:</a:t>
                      </a:r>
                    </a:p>
                  </a:txBody>
                  <a:tcPr/>
                </a:tc>
                <a:tc>
                  <a:txBody>
                    <a:bodyPr/>
                    <a:lstStyle/>
                    <a:p>
                      <a:r>
                        <a:rPr lang="en-US"/>
                        <a:t>Lê Ph</a:t>
                      </a:r>
                      <a:r>
                        <a:rPr lang="vi-VN"/>
                        <a:t>ư</a:t>
                      </a:r>
                      <a:r>
                        <a:rPr lang="en-US"/>
                        <a:t>ơng Hiếu</a:t>
                      </a:r>
                    </a:p>
                  </a:txBody>
                  <a:tcPr/>
                </a:tc>
                <a:extLst>
                  <a:ext uri="{0D108BD9-81ED-4DB2-BD59-A6C34878D82A}">
                    <a16:rowId xmlns:a16="http://schemas.microsoft.com/office/drawing/2014/main" val="1462264203"/>
                  </a:ext>
                </a:extLst>
              </a:tr>
            </a:tbl>
          </a:graphicData>
        </a:graphic>
      </p:graphicFrame>
    </p:spTree>
    <p:extLst>
      <p:ext uri="{BB962C8B-B14F-4D97-AF65-F5344CB8AC3E}">
        <p14:creationId xmlns:p14="http://schemas.microsoft.com/office/powerpoint/2010/main" val="2158417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9"/>
                                            </p:tgtEl>
                                          </p:cBhvr>
                                        </p:cmd>
                                      </p:childTnLst>
                                    </p:cTn>
                                  </p:par>
                                  <p:par>
                                    <p:cTn id="7" presetID="50" presetClass="entr" presetSubtype="0" decel="100000"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 calcmode="lin" valueType="num">
                                          <p:cBhvr>
                                            <p:cTn id="9" dur="1000" fill="hold"/>
                                            <p:tgtEl>
                                              <p:spTgt spid="3"/>
                                            </p:tgtEl>
                                            <p:attrNameLst>
                                              <p:attrName>ppt_w</p:attrName>
                                            </p:attrNameLst>
                                          </p:cBhvr>
                                          <p:tavLst>
                                            <p:tav tm="0">
                                              <p:val>
                                                <p:strVal val="#ppt_w+.3"/>
                                              </p:val>
                                            </p:tav>
                                            <p:tav tm="100000">
                                              <p:val>
                                                <p:strVal val="#ppt_w"/>
                                              </p:val>
                                            </p:tav>
                                          </p:tavLst>
                                        </p:anim>
                                        <p:anim calcmode="lin" valueType="num">
                                          <p:cBhvr>
                                            <p:cTn id="10" dur="1000" fill="hold"/>
                                            <p:tgtEl>
                                              <p:spTgt spid="3"/>
                                            </p:tgtEl>
                                            <p:attrNameLst>
                                              <p:attrName>ppt_h</p:attrName>
                                            </p:attrNameLst>
                                          </p:cBhvr>
                                          <p:tavLst>
                                            <p:tav tm="0">
                                              <p:val>
                                                <p:strVal val="#ppt_h"/>
                                              </p:val>
                                            </p:tav>
                                            <p:tav tm="100000">
                                              <p:val>
                                                <p:strVal val="#ppt_h"/>
                                              </p:val>
                                            </p:tav>
                                          </p:tavLst>
                                        </p:anim>
                                        <p:animEffect transition="in" filter="fade">
                                          <p:cBhvr>
                                            <p:cTn id="11" dur="1000"/>
                                            <p:tgtEl>
                                              <p:spTgt spid="3"/>
                                            </p:tgtEl>
                                          </p:cBhvr>
                                        </p:animEffect>
                                      </p:childTnLst>
                                    </p:cTn>
                                  </p:par>
                                </p:childTnLst>
                              </p:cTn>
                            </p:par>
                            <p:par>
                              <p:cTn id="12" fill="hold">
                                <p:stCondLst>
                                  <p:cond delay="1000"/>
                                </p:stCondLst>
                                <p:childTnLst>
                                  <p:par>
                                    <p:cTn id="13" presetID="2" presetClass="entr" presetSubtype="4" decel="10000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childTnLst>
                              </p:cTn>
                            </p:par>
                            <p:par>
                              <p:cTn id="17" fill="hold">
                                <p:stCondLst>
                                  <p:cond delay="2000"/>
                                </p:stCondLst>
                                <p:childTnLst>
                                  <p:par>
                                    <p:cTn id="18" presetID="2" presetClass="entr" presetSubtype="4" fill="hold" nodeType="afterEffect" p14:presetBounceEnd="42000">
                                      <p:stCondLst>
                                        <p:cond delay="0"/>
                                      </p:stCondLst>
                                      <p:childTnLst>
                                        <p:set>
                                          <p:cBhvr>
                                            <p:cTn id="19" dur="1" fill="hold">
                                              <p:stCondLst>
                                                <p:cond delay="0"/>
                                              </p:stCondLst>
                                            </p:cTn>
                                            <p:tgtEl>
                                              <p:spTgt spid="28"/>
                                            </p:tgtEl>
                                            <p:attrNameLst>
                                              <p:attrName>style.visibility</p:attrName>
                                            </p:attrNameLst>
                                          </p:cBhvr>
                                          <p:to>
                                            <p:strVal val="visible"/>
                                          </p:to>
                                        </p:set>
                                        <p:anim calcmode="lin" valueType="num" p14:bounceEnd="42000">
                                          <p:cBhvr additive="base">
                                            <p:cTn id="20" dur="500" fill="hold"/>
                                            <p:tgtEl>
                                              <p:spTgt spid="28"/>
                                            </p:tgtEl>
                                            <p:attrNameLst>
                                              <p:attrName>ppt_x</p:attrName>
                                            </p:attrNameLst>
                                          </p:cBhvr>
                                          <p:tavLst>
                                            <p:tav tm="0">
                                              <p:val>
                                                <p:strVal val="#ppt_x"/>
                                              </p:val>
                                            </p:tav>
                                            <p:tav tm="100000">
                                              <p:val>
                                                <p:strVal val="#ppt_x"/>
                                              </p:val>
                                            </p:tav>
                                          </p:tavLst>
                                        </p:anim>
                                        <p:anim calcmode="lin" valueType="num" p14:bounceEnd="42000">
                                          <p:cBhvr additive="base">
                                            <p:cTn id="21" dur="500" fill="hold"/>
                                            <p:tgtEl>
                                              <p:spTgt spid="28"/>
                                            </p:tgtEl>
                                            <p:attrNameLst>
                                              <p:attrName>ppt_y</p:attrName>
                                            </p:attrNameLst>
                                          </p:cBhvr>
                                          <p:tavLst>
                                            <p:tav tm="0">
                                              <p:val>
                                                <p:strVal val="1+#ppt_h/2"/>
                                              </p:val>
                                            </p:tav>
                                            <p:tav tm="100000">
                                              <p:val>
                                                <p:strVal val="#ppt_y"/>
                                              </p:val>
                                            </p:tav>
                                          </p:tavLst>
                                        </p:anim>
                                      </p:childTnLst>
                                    </p:cTn>
                                  </p:par>
                                  <p:par>
                                    <p:cTn id="22" presetID="2" presetClass="entr" presetSubtype="1" fill="hold" nodeType="withEffect" p14:presetBounceEnd="42000">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14:bounceEnd="42000">
                                          <p:cBhvr additive="base">
                                            <p:cTn id="24" dur="500" fill="hold"/>
                                            <p:tgtEl>
                                              <p:spTgt spid="4"/>
                                            </p:tgtEl>
                                            <p:attrNameLst>
                                              <p:attrName>ppt_x</p:attrName>
                                            </p:attrNameLst>
                                          </p:cBhvr>
                                          <p:tavLst>
                                            <p:tav tm="0">
                                              <p:val>
                                                <p:strVal val="#ppt_x"/>
                                              </p:val>
                                            </p:tav>
                                            <p:tav tm="100000">
                                              <p:val>
                                                <p:strVal val="#ppt_x"/>
                                              </p:val>
                                            </p:tav>
                                          </p:tavLst>
                                        </p:anim>
                                        <p:anim calcmode="lin" valueType="num" p14:bounceEnd="42000">
                                          <p:cBhvr additive="base">
                                            <p:cTn id="25" dur="500" fill="hold"/>
                                            <p:tgtEl>
                                              <p:spTgt spid="4"/>
                                            </p:tgtEl>
                                            <p:attrNameLst>
                                              <p:attrName>ppt_y</p:attrName>
                                            </p:attrNameLst>
                                          </p:cBhvr>
                                          <p:tavLst>
                                            <p:tav tm="0">
                                              <p:val>
                                                <p:strVal val="0-#ppt_h/2"/>
                                              </p:val>
                                            </p:tav>
                                            <p:tav tm="100000">
                                              <p:val>
                                                <p:strVal val="#ppt_y"/>
                                              </p:val>
                                            </p:tav>
                                          </p:tavLst>
                                        </p:anim>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wipe(down)">
                                          <p:cBhvr>
                                            <p:cTn id="29" dur="500"/>
                                            <p:tgtEl>
                                              <p:spTgt spid="15"/>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down)">
                                          <p:cBhvr>
                                            <p:cTn id="32" dur="500"/>
                                            <p:tgtEl>
                                              <p:spTgt spid="16"/>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up)">
                                          <p:cBhvr>
                                            <p:cTn id="35" dur="500"/>
                                            <p:tgtEl>
                                              <p:spTgt spid="17"/>
                                            </p:tgtEl>
                                          </p:cBhvr>
                                        </p:animEffect>
                                      </p:childTnLst>
                                    </p:cTn>
                                  </p:par>
                                  <p:par>
                                    <p:cTn id="36" presetID="22" presetClass="entr" presetSubtype="1"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up)">
                                          <p:cBhvr>
                                            <p:cTn id="38" dur="500"/>
                                            <p:tgtEl>
                                              <p:spTgt spid="18"/>
                                            </p:tgtEl>
                                          </p:cBhvr>
                                        </p:animEffect>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nodeType="click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randombar(horizontal)">
                                          <p:cBhvr>
                                            <p:cTn id="4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4" fill="hold" display="0">
                      <p:stCondLst>
                        <p:cond delay="indefinite"/>
                      </p:stCondLst>
                      <p:endCondLst>
                        <p:cond evt="onStopAudio" delay="0">
                          <p:tgtEl>
                            <p:sldTgt/>
                          </p:tgtEl>
                        </p:cond>
                      </p:endCondLst>
                    </p:cTn>
                    <p:tgtEl>
                      <p:spTgt spid="29"/>
                    </p:tgtEl>
                  </p:cMediaNode>
                </p:audio>
              </p:childTnLst>
            </p:cTn>
          </p:par>
        </p:tnLst>
        <p:bldLst>
          <p:bldP spid="15" grpId="0" animBg="1"/>
          <p:bldP spid="16" grpId="0" animBg="1"/>
          <p:bldP spid="17" grpId="0" animBg="1"/>
          <p:bldP spid="1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9"/>
                                            </p:tgtEl>
                                          </p:cBhvr>
                                        </p:cmd>
                                      </p:childTnLst>
                                    </p:cTn>
                                  </p:par>
                                  <p:par>
                                    <p:cTn id="7" presetID="50" presetClass="entr" presetSubtype="0" decel="100000"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 calcmode="lin" valueType="num">
                                          <p:cBhvr>
                                            <p:cTn id="9" dur="1000" fill="hold"/>
                                            <p:tgtEl>
                                              <p:spTgt spid="3"/>
                                            </p:tgtEl>
                                            <p:attrNameLst>
                                              <p:attrName>ppt_w</p:attrName>
                                            </p:attrNameLst>
                                          </p:cBhvr>
                                          <p:tavLst>
                                            <p:tav tm="0">
                                              <p:val>
                                                <p:strVal val="#ppt_w+.3"/>
                                              </p:val>
                                            </p:tav>
                                            <p:tav tm="100000">
                                              <p:val>
                                                <p:strVal val="#ppt_w"/>
                                              </p:val>
                                            </p:tav>
                                          </p:tavLst>
                                        </p:anim>
                                        <p:anim calcmode="lin" valueType="num">
                                          <p:cBhvr>
                                            <p:cTn id="10" dur="1000" fill="hold"/>
                                            <p:tgtEl>
                                              <p:spTgt spid="3"/>
                                            </p:tgtEl>
                                            <p:attrNameLst>
                                              <p:attrName>ppt_h</p:attrName>
                                            </p:attrNameLst>
                                          </p:cBhvr>
                                          <p:tavLst>
                                            <p:tav tm="0">
                                              <p:val>
                                                <p:strVal val="#ppt_h"/>
                                              </p:val>
                                            </p:tav>
                                            <p:tav tm="100000">
                                              <p:val>
                                                <p:strVal val="#ppt_h"/>
                                              </p:val>
                                            </p:tav>
                                          </p:tavLst>
                                        </p:anim>
                                        <p:animEffect transition="in" filter="fade">
                                          <p:cBhvr>
                                            <p:cTn id="11" dur="1000"/>
                                            <p:tgtEl>
                                              <p:spTgt spid="3"/>
                                            </p:tgtEl>
                                          </p:cBhvr>
                                        </p:animEffect>
                                      </p:childTnLst>
                                    </p:cTn>
                                  </p:par>
                                </p:childTnLst>
                              </p:cTn>
                            </p:par>
                            <p:par>
                              <p:cTn id="12" fill="hold">
                                <p:stCondLst>
                                  <p:cond delay="1000"/>
                                </p:stCondLst>
                                <p:childTnLst>
                                  <p:par>
                                    <p:cTn id="13" presetID="2" presetClass="entr" presetSubtype="4" decel="10000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1000" fill="hold"/>
                                            <p:tgtEl>
                                              <p:spTgt spid="22"/>
                                            </p:tgtEl>
                                            <p:attrNameLst>
                                              <p:attrName>ppt_x</p:attrName>
                                            </p:attrNameLst>
                                          </p:cBhvr>
                                          <p:tavLst>
                                            <p:tav tm="0">
                                              <p:val>
                                                <p:strVal val="#ppt_x"/>
                                              </p:val>
                                            </p:tav>
                                            <p:tav tm="100000">
                                              <p:val>
                                                <p:strVal val="#ppt_x"/>
                                              </p:val>
                                            </p:tav>
                                          </p:tavLst>
                                        </p:anim>
                                        <p:anim calcmode="lin" valueType="num">
                                          <p:cBhvr additive="base">
                                            <p:cTn id="16" dur="1000" fill="hold"/>
                                            <p:tgtEl>
                                              <p:spTgt spid="22"/>
                                            </p:tgtEl>
                                            <p:attrNameLst>
                                              <p:attrName>ppt_y</p:attrName>
                                            </p:attrNameLst>
                                          </p:cBhvr>
                                          <p:tavLst>
                                            <p:tav tm="0">
                                              <p:val>
                                                <p:strVal val="1+#ppt_h/2"/>
                                              </p:val>
                                            </p:tav>
                                            <p:tav tm="100000">
                                              <p:val>
                                                <p:strVal val="#ppt_y"/>
                                              </p:val>
                                            </p:tav>
                                          </p:tavLst>
                                        </p:anim>
                                      </p:childTnLst>
                                    </p:cTn>
                                  </p:par>
                                </p:childTnLst>
                              </p:cTn>
                            </p:par>
                            <p:par>
                              <p:cTn id="17" fill="hold">
                                <p:stCondLst>
                                  <p:cond delay="2000"/>
                                </p:stCondLst>
                                <p:childTnLst>
                                  <p:par>
                                    <p:cTn id="18" presetID="2" presetClass="entr" presetSubtype="4" fill="hold" nodeType="afterEffect">
                                      <p:stCondLst>
                                        <p:cond delay="0"/>
                                      </p:stCondLst>
                                      <p:childTnLst>
                                        <p:set>
                                          <p:cBhvr>
                                            <p:cTn id="19" dur="1" fill="hold">
                                              <p:stCondLst>
                                                <p:cond delay="0"/>
                                              </p:stCondLst>
                                            </p:cTn>
                                            <p:tgtEl>
                                              <p:spTgt spid="28"/>
                                            </p:tgtEl>
                                            <p:attrNameLst>
                                              <p:attrName>style.visibility</p:attrName>
                                            </p:attrNameLst>
                                          </p:cBhvr>
                                          <p:to>
                                            <p:strVal val="visible"/>
                                          </p:to>
                                        </p:set>
                                        <p:anim calcmode="lin" valueType="num">
                                          <p:cBhvr additive="base">
                                            <p:cTn id="20" dur="500" fill="hold"/>
                                            <p:tgtEl>
                                              <p:spTgt spid="28"/>
                                            </p:tgtEl>
                                            <p:attrNameLst>
                                              <p:attrName>ppt_x</p:attrName>
                                            </p:attrNameLst>
                                          </p:cBhvr>
                                          <p:tavLst>
                                            <p:tav tm="0">
                                              <p:val>
                                                <p:strVal val="#ppt_x"/>
                                              </p:val>
                                            </p:tav>
                                            <p:tav tm="100000">
                                              <p:val>
                                                <p:strVal val="#ppt_x"/>
                                              </p:val>
                                            </p:tav>
                                          </p:tavLst>
                                        </p:anim>
                                        <p:anim calcmode="lin" valueType="num">
                                          <p:cBhvr additive="base">
                                            <p:cTn id="21" dur="500" fill="hold"/>
                                            <p:tgtEl>
                                              <p:spTgt spid="28"/>
                                            </p:tgtEl>
                                            <p:attrNameLst>
                                              <p:attrName>ppt_y</p:attrName>
                                            </p:attrNameLst>
                                          </p:cBhvr>
                                          <p:tavLst>
                                            <p:tav tm="0">
                                              <p:val>
                                                <p:strVal val="1+#ppt_h/2"/>
                                              </p:val>
                                            </p:tav>
                                            <p:tav tm="100000">
                                              <p:val>
                                                <p:strVal val="#ppt_y"/>
                                              </p:val>
                                            </p:tav>
                                          </p:tavLst>
                                        </p:anim>
                                      </p:childTnLst>
                                    </p:cTn>
                                  </p:par>
                                  <p:par>
                                    <p:cTn id="22" presetID="2" presetClass="entr" presetSubtype="1" fill="hold" nodeType="with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500" fill="hold"/>
                                            <p:tgtEl>
                                              <p:spTgt spid="4"/>
                                            </p:tgtEl>
                                            <p:attrNameLst>
                                              <p:attrName>ppt_x</p:attrName>
                                            </p:attrNameLst>
                                          </p:cBhvr>
                                          <p:tavLst>
                                            <p:tav tm="0">
                                              <p:val>
                                                <p:strVal val="#ppt_x"/>
                                              </p:val>
                                            </p:tav>
                                            <p:tav tm="100000">
                                              <p:val>
                                                <p:strVal val="#ppt_x"/>
                                              </p:val>
                                            </p:tav>
                                          </p:tavLst>
                                        </p:anim>
                                        <p:anim calcmode="lin" valueType="num">
                                          <p:cBhvr additive="base">
                                            <p:cTn id="25" dur="500" fill="hold"/>
                                            <p:tgtEl>
                                              <p:spTgt spid="4"/>
                                            </p:tgtEl>
                                            <p:attrNameLst>
                                              <p:attrName>ppt_y</p:attrName>
                                            </p:attrNameLst>
                                          </p:cBhvr>
                                          <p:tavLst>
                                            <p:tav tm="0">
                                              <p:val>
                                                <p:strVal val="0-#ppt_h/2"/>
                                              </p:val>
                                            </p:tav>
                                            <p:tav tm="100000">
                                              <p:val>
                                                <p:strVal val="#ppt_y"/>
                                              </p:val>
                                            </p:tav>
                                          </p:tavLst>
                                        </p:anim>
                                      </p:childTnLst>
                                    </p:cTn>
                                  </p:par>
                                </p:childTnLst>
                              </p:cTn>
                            </p:par>
                            <p:par>
                              <p:cTn id="26" fill="hold">
                                <p:stCondLst>
                                  <p:cond delay="2500"/>
                                </p:stCondLst>
                                <p:childTnLst>
                                  <p:par>
                                    <p:cTn id="27" presetID="22" presetClass="entr" presetSubtype="4" fill="hold" grpId="0" nodeType="after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wipe(down)">
                                          <p:cBhvr>
                                            <p:cTn id="29" dur="500"/>
                                            <p:tgtEl>
                                              <p:spTgt spid="15"/>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down)">
                                          <p:cBhvr>
                                            <p:cTn id="32" dur="500"/>
                                            <p:tgtEl>
                                              <p:spTgt spid="16"/>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up)">
                                          <p:cBhvr>
                                            <p:cTn id="35" dur="500"/>
                                            <p:tgtEl>
                                              <p:spTgt spid="17"/>
                                            </p:tgtEl>
                                          </p:cBhvr>
                                        </p:animEffect>
                                      </p:childTnLst>
                                    </p:cTn>
                                  </p:par>
                                  <p:par>
                                    <p:cTn id="36" presetID="22" presetClass="entr" presetSubtype="1"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wipe(up)">
                                          <p:cBhvr>
                                            <p:cTn id="38" dur="500"/>
                                            <p:tgtEl>
                                              <p:spTgt spid="18"/>
                                            </p:tgtEl>
                                          </p:cBhvr>
                                        </p:animEffect>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nodeType="click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randombar(horizontal)">
                                          <p:cBhvr>
                                            <p:cTn id="4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44" fill="hold" display="0">
                      <p:stCondLst>
                        <p:cond delay="indefinite"/>
                      </p:stCondLst>
                      <p:endCondLst>
                        <p:cond evt="onStopAudio" delay="0">
                          <p:tgtEl>
                            <p:sldTgt/>
                          </p:tgtEl>
                        </p:cond>
                      </p:endCondLst>
                    </p:cTn>
                    <p:tgtEl>
                      <p:spTgt spid="29"/>
                    </p:tgtEl>
                  </p:cMediaNode>
                </p:audio>
              </p:childTnLst>
            </p:cTn>
          </p:par>
        </p:tnLst>
        <p:bldLst>
          <p:bldP spid="15" grpId="0" animBg="1"/>
          <p:bldP spid="16" grpId="0" animBg="1"/>
          <p:bldP spid="17" grpId="0" animBg="1"/>
          <p:bldP spid="18" grpId="0"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19050" y="0"/>
            <a:ext cx="12211050" cy="6858000"/>
            <a:chOff x="-19050" y="0"/>
            <a:chExt cx="12211050" cy="6858000"/>
          </a:xfrm>
        </p:grpSpPr>
        <p:pic>
          <p:nvPicPr>
            <p:cNvPr id="29" name="图片 28"/>
            <p:cNvPicPr>
              <a:picLocks noChangeAspect="1"/>
            </p:cNvPicPr>
            <p:nvPr/>
          </p:nvPicPr>
          <p:blipFill rotWithShape="1">
            <a:blip r:embed="rId5">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5">
              <a:grayscl/>
            </a:blip>
            <a:srcRect l="42291" t="2597" r="-4086"/>
            <a:stretch/>
          </p:blipFill>
          <p:spPr>
            <a:xfrm rot="10800000">
              <a:off x="4863708" y="0"/>
              <a:ext cx="7328292" cy="6858000"/>
            </a:xfrm>
            <a:prstGeom prst="rect">
              <a:avLst/>
            </a:prstGeom>
          </p:spPr>
        </p:pic>
      </p:grpSp>
      <p:sp>
        <p:nvSpPr>
          <p:cNvPr id="3" name="矩形 2"/>
          <p:cNvSpPr/>
          <p:nvPr/>
        </p:nvSpPr>
        <p:spPr>
          <a:xfrm>
            <a:off x="2650270" y="2514067"/>
            <a:ext cx="1976559" cy="1362188"/>
          </a:xfrm>
          <a:prstGeom prst="rect">
            <a:avLst/>
          </a:prstGeom>
          <a:noFill/>
          <a:ln w="25400">
            <a:noFill/>
          </a:ln>
          <a:effectLst>
            <a:outerShdw blurRad="393700" dist="635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smtClean="0">
                <a:solidFill>
                  <a:schemeClr val="tx1">
                    <a:lumMod val="75000"/>
                    <a:lumOff val="25000"/>
                  </a:schemeClr>
                </a:solidFill>
              </a:rPr>
              <a:t>03</a:t>
            </a:r>
            <a:endParaRPr lang="zh-CN" altLang="en-US" sz="13800">
              <a:solidFill>
                <a:schemeClr val="tx1">
                  <a:lumMod val="75000"/>
                  <a:lumOff val="25000"/>
                </a:schemeClr>
              </a:solidFill>
            </a:endParaRPr>
          </a:p>
        </p:txBody>
      </p:sp>
      <p:sp>
        <p:nvSpPr>
          <p:cNvPr id="8" name="AutoShape 3"/>
          <p:cNvSpPr>
            <a:spLocks noChangeAspect="1" noChangeArrowheads="1" noTextEdit="1"/>
          </p:cNvSpPr>
          <p:nvPr/>
        </p:nvSpPr>
        <p:spPr bwMode="auto">
          <a:xfrm>
            <a:off x="514350" y="720725"/>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8"/>
          <p:cNvGrpSpPr/>
          <p:nvPr/>
        </p:nvGrpSpPr>
        <p:grpSpPr>
          <a:xfrm>
            <a:off x="2020888" y="1189513"/>
            <a:ext cx="3238500" cy="1309688"/>
            <a:chOff x="4478338" y="1241901"/>
            <a:chExt cx="3238500" cy="1309688"/>
          </a:xfrm>
        </p:grpSpPr>
        <p:sp>
          <p:nvSpPr>
            <p:cNvPr id="1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2" name="Line 13"/>
          <p:cNvSpPr>
            <a:spLocks noChangeShapeType="1"/>
          </p:cNvSpPr>
          <p:nvPr/>
        </p:nvSpPr>
        <p:spPr bwMode="auto">
          <a:xfrm flipH="1" flipV="1">
            <a:off x="809625" y="914876"/>
            <a:ext cx="1223963"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Line 14"/>
          <p:cNvSpPr>
            <a:spLocks noChangeShapeType="1"/>
          </p:cNvSpPr>
          <p:nvPr/>
        </p:nvSpPr>
        <p:spPr bwMode="auto">
          <a:xfrm flipH="1" flipV="1">
            <a:off x="519113" y="438626"/>
            <a:ext cx="869950" cy="8683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4" name="组合 13"/>
          <p:cNvGrpSpPr/>
          <p:nvPr/>
        </p:nvGrpSpPr>
        <p:grpSpPr>
          <a:xfrm>
            <a:off x="2020888" y="3924300"/>
            <a:ext cx="3238500" cy="1312863"/>
            <a:chOff x="4478338" y="3976688"/>
            <a:chExt cx="3238500" cy="1312863"/>
          </a:xfrm>
        </p:grpSpPr>
        <p:sp>
          <p:nvSpPr>
            <p:cNvPr id="15"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8" name="Line 15"/>
          <p:cNvSpPr>
            <a:spLocks noChangeShapeType="1"/>
          </p:cNvSpPr>
          <p:nvPr/>
        </p:nvSpPr>
        <p:spPr bwMode="auto">
          <a:xfrm>
            <a:off x="5245100" y="4283075"/>
            <a:ext cx="1227138"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Line 16"/>
          <p:cNvSpPr>
            <a:spLocks noChangeShapeType="1"/>
          </p:cNvSpPr>
          <p:nvPr/>
        </p:nvSpPr>
        <p:spPr bwMode="auto">
          <a:xfrm>
            <a:off x="5889625" y="5116513"/>
            <a:ext cx="868363" cy="866775"/>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5" name="PA_蓝剑_组合 3"/>
          <p:cNvGrpSpPr/>
          <p:nvPr>
            <p:custDataLst>
              <p:tags r:id="rId2"/>
            </p:custDataLst>
          </p:nvPr>
        </p:nvGrpSpPr>
        <p:grpSpPr>
          <a:xfrm>
            <a:off x="5513274" y="2599761"/>
            <a:ext cx="5862054" cy="1222681"/>
            <a:chOff x="6735410" y="4078995"/>
            <a:chExt cx="5862054" cy="1222681"/>
          </a:xfrm>
        </p:grpSpPr>
        <p:sp>
          <p:nvSpPr>
            <p:cNvPr id="26" name="矩形 25"/>
            <p:cNvSpPr/>
            <p:nvPr/>
          </p:nvSpPr>
          <p:spPr>
            <a:xfrm>
              <a:off x="6735410" y="4078995"/>
              <a:ext cx="5862054" cy="707886"/>
            </a:xfrm>
            <a:prstGeom prst="rect">
              <a:avLst/>
            </a:prstGeom>
          </p:spPr>
          <p:txBody>
            <a:bodyPr wrap="none">
              <a:spAutoFit/>
            </a:bodyPr>
            <a:lstStyle/>
            <a:p>
              <a:pPr lvl="0"/>
              <a:r>
                <a:rPr lang="en-US" altLang="zh-CN" sz="4000" cap="all" smtClean="0">
                  <a:solidFill>
                    <a:schemeClr val="tx1">
                      <a:lumMod val="75000"/>
                      <a:lumOff val="25000"/>
                    </a:schemeClr>
                  </a:solidFill>
                  <a:ea typeface="迷你简菱心" panose="02010609000101010101" pitchFamily="49" charset="-122"/>
                  <a:cs typeface="+mn-ea"/>
                  <a:sym typeface="+mn-lt"/>
                </a:rPr>
                <a:t>Phương pháp thực hiện</a:t>
              </a:r>
              <a:endParaRPr lang="en-US" altLang="zh-CN" sz="4000" cap="all">
                <a:solidFill>
                  <a:schemeClr val="tx1">
                    <a:lumMod val="75000"/>
                    <a:lumOff val="25000"/>
                  </a:schemeClr>
                </a:solidFill>
                <a:ea typeface="迷你简菱心" panose="02010609000101010101" pitchFamily="49" charset="-122"/>
                <a:cs typeface="+mn-ea"/>
                <a:sym typeface="+mn-lt"/>
              </a:endParaRPr>
            </a:p>
          </p:txBody>
        </p:sp>
        <p:sp>
          <p:nvSpPr>
            <p:cNvPr id="27" name="矩形 26"/>
            <p:cNvSpPr/>
            <p:nvPr/>
          </p:nvSpPr>
          <p:spPr>
            <a:xfrm>
              <a:off x="6752283" y="4932344"/>
              <a:ext cx="2002471" cy="369332"/>
            </a:xfrm>
            <a:prstGeom prst="rect">
              <a:avLst/>
            </a:prstGeom>
          </p:spPr>
          <p:txBody>
            <a:bodyPr wrap="none">
              <a:spAutoFit/>
            </a:bodyPr>
            <a:lstStyle/>
            <a:p>
              <a:pPr lvl="0"/>
              <a:r>
                <a:rPr lang="en-US" altLang="zh-CN" cap="all" smtClean="0">
                  <a:solidFill>
                    <a:schemeClr val="tx1">
                      <a:lumMod val="50000"/>
                      <a:lumOff val="50000"/>
                    </a:schemeClr>
                  </a:solidFill>
                  <a:cs typeface="+mn-ea"/>
                  <a:sym typeface="+mn-lt"/>
                </a:rPr>
                <a:t>Jenkins + docker</a:t>
              </a:r>
              <a:endParaRPr lang="zh-CN" altLang="en-US" cap="all">
                <a:solidFill>
                  <a:schemeClr val="tx1">
                    <a:lumMod val="50000"/>
                    <a:lumOff val="50000"/>
                  </a:schemeClr>
                </a:solidFill>
                <a:cs typeface="+mn-ea"/>
                <a:sym typeface="+mn-lt"/>
              </a:endParaRPr>
            </a:p>
          </p:txBody>
        </p:sp>
      </p:grpSp>
    </p:spTree>
    <p:extLst>
      <p:ext uri="{BB962C8B-B14F-4D97-AF65-F5344CB8AC3E}">
        <p14:creationId xmlns:p14="http://schemas.microsoft.com/office/powerpoint/2010/main" val="40192664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5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75000">
                                          <p:cBhvr additive="base">
                                            <p:cTn id="7" dur="2000" fill="hold"/>
                                            <p:tgtEl>
                                              <p:spTgt spid="3"/>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2000"/>
                                </p:stCondLst>
                                <p:childTnLst>
                                  <p:par>
                                    <p:cTn id="10" presetID="2" presetClass="entr" presetSubtype="4" fill="hold" nodeType="afterEffect" p14:presetBounceEnd="42000">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14:bounceEnd="42000">
                                          <p:cBhvr additive="base">
                                            <p:cTn id="12" dur="500" fill="hold"/>
                                            <p:tgtEl>
                                              <p:spTgt spid="14"/>
                                            </p:tgtEl>
                                            <p:attrNameLst>
                                              <p:attrName>ppt_x</p:attrName>
                                            </p:attrNameLst>
                                          </p:cBhvr>
                                          <p:tavLst>
                                            <p:tav tm="0">
                                              <p:val>
                                                <p:strVal val="#ppt_x"/>
                                              </p:val>
                                            </p:tav>
                                            <p:tav tm="100000">
                                              <p:val>
                                                <p:strVal val="#ppt_x"/>
                                              </p:val>
                                            </p:tav>
                                          </p:tavLst>
                                        </p:anim>
                                        <p:anim calcmode="lin" valueType="num" p14:bounceEnd="42000">
                                          <p:cBhvr additive="base">
                                            <p:cTn id="13" dur="500" fill="hold"/>
                                            <p:tgtEl>
                                              <p:spTgt spid="14"/>
                                            </p:tgtEl>
                                            <p:attrNameLst>
                                              <p:attrName>ppt_y</p:attrName>
                                            </p:attrNameLst>
                                          </p:cBhvr>
                                          <p:tavLst>
                                            <p:tav tm="0">
                                              <p:val>
                                                <p:strVal val="1+#ppt_h/2"/>
                                              </p:val>
                                            </p:tav>
                                            <p:tav tm="100000">
                                              <p:val>
                                                <p:strVal val="#ppt_y"/>
                                              </p:val>
                                            </p:tav>
                                          </p:tavLst>
                                        </p:anim>
                                      </p:childTnLst>
                                    </p:cTn>
                                  </p:par>
                                  <p:par>
                                    <p:cTn id="14" presetID="2" presetClass="entr" presetSubtype="1" fill="hold" nodeType="withEffect" p14:presetBounceEnd="42000">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14:bounceEnd="42000">
                                          <p:cBhvr additive="base">
                                            <p:cTn id="16" dur="500" fill="hold"/>
                                            <p:tgtEl>
                                              <p:spTgt spid="9"/>
                                            </p:tgtEl>
                                            <p:attrNameLst>
                                              <p:attrName>ppt_x</p:attrName>
                                            </p:attrNameLst>
                                          </p:cBhvr>
                                          <p:tavLst>
                                            <p:tav tm="0">
                                              <p:val>
                                                <p:strVal val="#ppt_x"/>
                                              </p:val>
                                            </p:tav>
                                            <p:tav tm="100000">
                                              <p:val>
                                                <p:strVal val="#ppt_x"/>
                                              </p:val>
                                            </p:tav>
                                          </p:tavLst>
                                        </p:anim>
                                        <p:anim calcmode="lin" valueType="num" p14:bounceEnd="42000">
                                          <p:cBhvr additive="base">
                                            <p:cTn id="17" dur="500" fill="hold"/>
                                            <p:tgtEl>
                                              <p:spTgt spid="9"/>
                                            </p:tgtEl>
                                            <p:attrNameLst>
                                              <p:attrName>ppt_y</p:attrName>
                                            </p:attrNameLst>
                                          </p:cBhvr>
                                          <p:tavLst>
                                            <p:tav tm="0">
                                              <p:val>
                                                <p:strVal val="0-#ppt_h/2"/>
                                              </p:val>
                                            </p:tav>
                                            <p:tav tm="100000">
                                              <p:val>
                                                <p:strVal val="#ppt_y"/>
                                              </p:val>
                                            </p:tav>
                                          </p:tavLst>
                                        </p:anim>
                                      </p:childTnLst>
                                    </p:cTn>
                                  </p:par>
                                </p:childTnLst>
                              </p:cTn>
                            </p:par>
                            <p:par>
                              <p:cTn id="18" fill="hold">
                                <p:stCondLst>
                                  <p:cond delay="2500"/>
                                </p:stCondLst>
                                <p:childTnLst>
                                  <p:par>
                                    <p:cTn id="19" presetID="22" presetClass="entr" presetSubtype="4"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ipe(down)">
                                          <p:cBhvr>
                                            <p:cTn id="21" dur="500"/>
                                            <p:tgtEl>
                                              <p:spTgt spid="1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down)">
                                          <p:cBhvr>
                                            <p:cTn id="24" dur="500"/>
                                            <p:tgtEl>
                                              <p:spTgt spid="13"/>
                                            </p:tgtEl>
                                          </p:cBhvr>
                                        </p:animEffect>
                                      </p:childTnLst>
                                    </p:cTn>
                                  </p:par>
                                  <p:par>
                                    <p:cTn id="25" presetID="22" presetClass="entr" presetSubtype="1"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500"/>
                                            <p:tgtEl>
                                              <p:spTgt spid="18"/>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up)">
                                          <p:cBhvr>
                                            <p:cTn id="30" dur="500"/>
                                            <p:tgtEl>
                                              <p:spTgt spid="19"/>
                                            </p:tgtEl>
                                          </p:cBhvr>
                                        </p:animEffect>
                                      </p:childTnLst>
                                    </p:cTn>
                                  </p:par>
                                  <p:par>
                                    <p:cTn id="31" presetID="2" presetClass="entr" presetSubtype="8" decel="10000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additive="base">
                                            <p:cTn id="33" dur="1000" fill="hold"/>
                                            <p:tgtEl>
                                              <p:spTgt spid="25"/>
                                            </p:tgtEl>
                                            <p:attrNameLst>
                                              <p:attrName>ppt_x</p:attrName>
                                            </p:attrNameLst>
                                          </p:cBhvr>
                                          <p:tavLst>
                                            <p:tav tm="0">
                                              <p:val>
                                                <p:strVal val="0-#ppt_w/2"/>
                                              </p:val>
                                            </p:tav>
                                            <p:tav tm="100000">
                                              <p:val>
                                                <p:strVal val="#ppt_x"/>
                                              </p:val>
                                            </p:tav>
                                          </p:tavLst>
                                        </p:anim>
                                        <p:anim calcmode="lin" valueType="num">
                                          <p:cBhvr additive="base">
                                            <p:cTn id="34" dur="1000" fill="hold"/>
                                            <p:tgtEl>
                                              <p:spTgt spid="25"/>
                                            </p:tgtEl>
                                            <p:attrNameLst>
                                              <p:attrName>ppt_y</p:attrName>
                                            </p:attrNameLst>
                                          </p:cBhvr>
                                          <p:tavLst>
                                            <p:tav tm="0">
                                              <p:val>
                                                <p:strVal val="#ppt_y"/>
                                              </p:val>
                                            </p:tav>
                                            <p:tav tm="100000">
                                              <p:val>
                                                <p:strVal val="#ppt_y"/>
                                              </p:val>
                                            </p:tav>
                                          </p:tavLst>
                                        </p:anim>
                                        <p:set>
                                          <p:cBhvr>
                                            <p:cTn id="35" dur="1" fill="hold">
                                              <p:stCondLst>
                                                <p:cond delay="0"/>
                                              </p:stCondLst>
                                            </p:cTn>
                                            <p:tgtEl>
                                              <p:spTgt spid="25"/>
                                            </p:tgtEl>
                                            <p:attrNameLst>
                                              <p:attrName>style.visibility</p:attrName>
                                            </p:attrNameLst>
                                          </p:cBhvr>
                                          <p:to>
                                            <p:strVal val="visible"/>
                                          </p:to>
                                        </p:set>
                                        <p:anim to="" calcmode="lin" valueType="num">
                                          <p:cBhvr>
                                            <p:cTn id="36" dur="1000" fill="hold">
                                              <p:stCondLst>
                                                <p:cond delay="0"/>
                                              </p:stCondLst>
                                            </p:cTn>
                                            <p:tgtEl>
                                              <p:spTgt spid="25"/>
                                            </p:tgtEl>
                                            <p:attrNameLst>
                                              <p:attrName>ppt_w</p:attrName>
                                            </p:attrNameLst>
                                          </p:cBhvr>
                                          <p:tavLst>
                                            <p:tav tm="0">
                                              <p:val>
                                                <p:strVal val="0"/>
                                              </p:val>
                                            </p:tav>
                                            <p:tav tm="100000">
                                              <p:val>
                                                <p:strVal val="#ppt_w"/>
                                              </p:val>
                                            </p:tav>
                                          </p:tavLst>
                                        </p:anim>
                                        <p:anim to="" calcmode="lin" valueType="num">
                                          <p:cBhvr>
                                            <p:cTn id="37" dur="1000" fill="hold">
                                              <p:stCondLst>
                                                <p:cond delay="0"/>
                                              </p:stCondLst>
                                            </p:cTn>
                                            <p:tgtEl>
                                              <p:spTgt spid="25"/>
                                            </p:tgtEl>
                                            <p:attrNameLst>
                                              <p:attrName>ppt_h</p:attrName>
                                            </p:attrNameLst>
                                          </p:cBhvr>
                                          <p:tavLst>
                                            <p:tav tm="0">
                                              <p:val>
                                                <p:strVal val="0"/>
                                              </p:val>
                                            </p:tav>
                                            <p:tav tm="100000">
                                              <p:val>
                                                <p:strVal val="#ppt_h"/>
                                              </p:val>
                                            </p:tav>
                                          </p:tavLst>
                                        </p:anim>
                                        <p:animEffect filter="fade">
                                          <p:cBhvr>
                                            <p:cTn id="38" dur="1000">
                                              <p:stCondLst>
                                                <p:cond delay="0"/>
                                              </p:stCondLst>
                                            </p:cTn>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animBg="1"/>
          <p:bldP spid="13" grpId="0" animBg="1"/>
          <p:bldP spid="18" grpId="0" animBg="1"/>
          <p:bldP spid="1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75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additive="base">
                                            <p:cTn id="10" dur="2000" fill="hold"/>
                                            <p:tgtEl>
                                              <p:spTgt spid="3"/>
                                            </p:tgtEl>
                                            <p:attrNameLst>
                                              <p:attrName>ppt_x</p:attrName>
                                            </p:attrNameLst>
                                          </p:cBhvr>
                                          <p:tavLst>
                                            <p:tav tm="0">
                                              <p:val>
                                                <p:strVal val="#ppt_x"/>
                                              </p:val>
                                            </p:tav>
                                            <p:tav tm="100000">
                                              <p:val>
                                                <p:strVal val="#ppt_x"/>
                                              </p:val>
                                            </p:tav>
                                          </p:tavLst>
                                        </p:anim>
                                        <p:anim calcmode="lin" valueType="num">
                                          <p:cBhvr additive="base">
                                            <p:cTn id="11" dur="2000" fill="hold"/>
                                            <p:tgtEl>
                                              <p:spTgt spid="3"/>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2" presetClass="entr" presetSubtype="4"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0-#ppt_h/2"/>
                                              </p:val>
                                            </p:tav>
                                            <p:tav tm="100000">
                                              <p:val>
                                                <p:strVal val="#ppt_y"/>
                                              </p:val>
                                            </p:tav>
                                          </p:tavLst>
                                        </p:anim>
                                      </p:childTnLst>
                                    </p:cTn>
                                  </p:par>
                                </p:childTnLst>
                              </p:cTn>
                            </p:par>
                            <p:par>
                              <p:cTn id="21" fill="hold">
                                <p:stCondLst>
                                  <p:cond delay="2500"/>
                                </p:stCondLst>
                                <p:childTnLst>
                                  <p:par>
                                    <p:cTn id="22" presetID="22" presetClass="entr" presetSubtype="4"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down)">
                                          <p:cBhvr>
                                            <p:cTn id="24" dur="500"/>
                                            <p:tgtEl>
                                              <p:spTgt spid="12"/>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500"/>
                                            <p:tgtEl>
                                              <p:spTgt spid="13"/>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up)">
                                          <p:cBhvr>
                                            <p:cTn id="30" dur="500"/>
                                            <p:tgtEl>
                                              <p:spTgt spid="18"/>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up)">
                                          <p:cBhvr>
                                            <p:cTn id="33" dur="500"/>
                                            <p:tgtEl>
                                              <p:spTgt spid="19"/>
                                            </p:tgtEl>
                                          </p:cBhvr>
                                        </p:animEffect>
                                      </p:childTnLst>
                                    </p:cTn>
                                  </p:par>
                                  <p:par>
                                    <p:cTn id="34" presetID="2" presetClass="entr" presetSubtype="8" decel="100000" fill="hold" nodeType="withEffect">
                                      <p:stCondLst>
                                        <p:cond delay="0"/>
                                      </p:stCondLst>
                                      <p:childTnLst>
                                        <p:set>
                                          <p:cBhvr>
                                            <p:cTn id="35" dur="1" fill="hold">
                                              <p:stCondLst>
                                                <p:cond delay="0"/>
                                              </p:stCondLst>
                                            </p:cTn>
                                            <p:tgtEl>
                                              <p:spTgt spid="25"/>
                                            </p:tgtEl>
                                            <p:attrNameLst>
                                              <p:attrName>style.visibility</p:attrName>
                                            </p:attrNameLst>
                                          </p:cBhvr>
                                          <p:to>
                                            <p:strVal val="visible"/>
                                          </p:to>
                                        </p:set>
                                        <p:anim calcmode="lin" valueType="num">
                                          <p:cBhvr additive="base">
                                            <p:cTn id="36" dur="1000" fill="hold"/>
                                            <p:tgtEl>
                                              <p:spTgt spid="25"/>
                                            </p:tgtEl>
                                            <p:attrNameLst>
                                              <p:attrName>ppt_x</p:attrName>
                                            </p:attrNameLst>
                                          </p:cBhvr>
                                          <p:tavLst>
                                            <p:tav tm="0">
                                              <p:val>
                                                <p:strVal val="0-#ppt_w/2"/>
                                              </p:val>
                                            </p:tav>
                                            <p:tav tm="100000">
                                              <p:val>
                                                <p:strVal val="#ppt_x"/>
                                              </p:val>
                                            </p:tav>
                                          </p:tavLst>
                                        </p:anim>
                                        <p:anim calcmode="lin" valueType="num">
                                          <p:cBhvr additive="base">
                                            <p:cTn id="37" dur="1000" fill="hold"/>
                                            <p:tgtEl>
                                              <p:spTgt spid="25"/>
                                            </p:tgtEl>
                                            <p:attrNameLst>
                                              <p:attrName>ppt_y</p:attrName>
                                            </p:attrNameLst>
                                          </p:cBhvr>
                                          <p:tavLst>
                                            <p:tav tm="0">
                                              <p:val>
                                                <p:strVal val="#ppt_y"/>
                                              </p:val>
                                            </p:tav>
                                            <p:tav tm="100000">
                                              <p:val>
                                                <p:strVal val="#ppt_y"/>
                                              </p:val>
                                            </p:tav>
                                          </p:tavLst>
                                        </p:anim>
                                        <p:set>
                                          <p:cBhvr>
                                            <p:cTn id="38" dur="1" fill="hold">
                                              <p:stCondLst>
                                                <p:cond delay="0"/>
                                              </p:stCondLst>
                                            </p:cTn>
                                            <p:tgtEl>
                                              <p:spTgt spid="25"/>
                                            </p:tgtEl>
                                            <p:attrNameLst>
                                              <p:attrName>style.visibility</p:attrName>
                                            </p:attrNameLst>
                                          </p:cBhvr>
                                          <p:to>
                                            <p:strVal val="visible"/>
                                          </p:to>
                                        </p:set>
                                        <p:anim to="" calcmode="lin" valueType="num">
                                          <p:cBhvr>
                                            <p:cTn id="39" dur="1000" fill="hold">
                                              <p:stCondLst>
                                                <p:cond delay="0"/>
                                              </p:stCondLst>
                                            </p:cTn>
                                            <p:tgtEl>
                                              <p:spTgt spid="25"/>
                                            </p:tgtEl>
                                            <p:attrNameLst>
                                              <p:attrName>ppt_w</p:attrName>
                                            </p:attrNameLst>
                                          </p:cBhvr>
                                          <p:tavLst>
                                            <p:tav tm="0">
                                              <p:val>
                                                <p:strVal val="0"/>
                                              </p:val>
                                            </p:tav>
                                            <p:tav tm="100000">
                                              <p:val>
                                                <p:strVal val="#ppt_w"/>
                                              </p:val>
                                            </p:tav>
                                          </p:tavLst>
                                        </p:anim>
                                        <p:anim to="" calcmode="lin" valueType="num">
                                          <p:cBhvr>
                                            <p:cTn id="40" dur="1000" fill="hold">
                                              <p:stCondLst>
                                                <p:cond delay="0"/>
                                              </p:stCondLst>
                                            </p:cTn>
                                            <p:tgtEl>
                                              <p:spTgt spid="25"/>
                                            </p:tgtEl>
                                            <p:attrNameLst>
                                              <p:attrName>ppt_h</p:attrName>
                                            </p:attrNameLst>
                                          </p:cBhvr>
                                          <p:tavLst>
                                            <p:tav tm="0">
                                              <p:val>
                                                <p:strVal val="0"/>
                                              </p:val>
                                            </p:tav>
                                            <p:tav tm="100000">
                                              <p:val>
                                                <p:strVal val="#ppt_h"/>
                                              </p:val>
                                            </p:tav>
                                          </p:tavLst>
                                        </p:anim>
                                        <p:animEffect filter="fade">
                                          <p:cBhvr>
                                            <p:cTn id="41" dur="1000">
                                              <p:stCondLst>
                                                <p:cond delay="0"/>
                                              </p:stCondLst>
                                            </p:cTn>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12" grpId="0" animBg="1"/>
          <p:bldP spid="13" grpId="0" animBg="1"/>
          <p:bldP spid="18" grpId="0" animBg="1"/>
          <p:bldP spid="19" grpId="0" animBg="1"/>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7"/>
          <p:cNvGrpSpPr/>
          <p:nvPr/>
        </p:nvGrpSpPr>
        <p:grpSpPr>
          <a:xfrm>
            <a:off x="-19050" y="0"/>
            <a:ext cx="12211050" cy="6858000"/>
            <a:chOff x="-19050" y="0"/>
            <a:chExt cx="12211050" cy="6858000"/>
          </a:xfrm>
        </p:grpSpPr>
        <p:pic>
          <p:nvPicPr>
            <p:cNvPr id="28" name="图片 28"/>
            <p:cNvPicPr>
              <a:picLocks noChangeAspect="1"/>
            </p:cNvPicPr>
            <p:nvPr/>
          </p:nvPicPr>
          <p:blipFill rotWithShape="1">
            <a:blip r:embed="rId4">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4">
              <a:grayscl/>
            </a:blip>
            <a:srcRect l="42291" t="2597" r="-4086"/>
            <a:stretch/>
          </p:blipFill>
          <p:spPr>
            <a:xfrm rot="10800000">
              <a:off x="4863708" y="0"/>
              <a:ext cx="7328292" cy="6858000"/>
            </a:xfrm>
            <a:prstGeom prst="rect">
              <a:avLst/>
            </a:prstGeom>
          </p:spPr>
        </p:pic>
      </p:grpSp>
      <p:sp>
        <p:nvSpPr>
          <p:cNvPr id="3" name="矩形 2"/>
          <p:cNvSpPr/>
          <p:nvPr/>
        </p:nvSpPr>
        <p:spPr>
          <a:xfrm>
            <a:off x="975757" y="346054"/>
            <a:ext cx="4272773" cy="523220"/>
          </a:xfrm>
          <a:prstGeom prst="rect">
            <a:avLst/>
          </a:prstGeom>
          <a:noFill/>
        </p:spPr>
        <p:txBody>
          <a:bodyPr wrap="none">
            <a:spAutoFit/>
          </a:bodyPr>
          <a:lstStyle/>
          <a:p>
            <a:r>
              <a:rPr lang="en-US" altLang="zh-CN" sz="2800" b="1" smtClean="0">
                <a:solidFill>
                  <a:schemeClr val="tx1">
                    <a:lumMod val="75000"/>
                    <a:lumOff val="25000"/>
                  </a:schemeClr>
                </a:solidFill>
                <a:ea typeface="方正清刻本悦宋简体" panose="02000000000000000000" pitchFamily="2" charset="-122"/>
              </a:rPr>
              <a:t>PHƯƠNG PHÁP THỰC HIỆN</a:t>
            </a:r>
            <a:endParaRPr lang="zh-CN" altLang="en-US" sz="2800">
              <a:solidFill>
                <a:schemeClr val="tx1">
                  <a:lumMod val="75000"/>
                  <a:lumOff val="25000"/>
                </a:schemeClr>
              </a:solidFill>
              <a:ea typeface="方正清刻本悦宋简体" panose="02000000000000000000" pitchFamily="2" charset="-122"/>
            </a:endParaRPr>
          </a:p>
        </p:txBody>
      </p:sp>
      <p:sp>
        <p:nvSpPr>
          <p:cNvPr id="2" name="矩形 1"/>
          <p:cNvSpPr/>
          <p:nvPr/>
        </p:nvSpPr>
        <p:spPr>
          <a:xfrm>
            <a:off x="258794" y="334428"/>
            <a:ext cx="698500" cy="5464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mtClean="0">
                <a:solidFill>
                  <a:schemeClr val="tx1">
                    <a:lumMod val="75000"/>
                    <a:lumOff val="25000"/>
                  </a:schemeClr>
                </a:solidFill>
                <a:ea typeface="方正清刻本悦宋简体" panose="02000000000000000000" pitchFamily="2" charset="-122"/>
              </a:rPr>
              <a:t>03</a:t>
            </a:r>
            <a:endParaRPr lang="zh-CN" altLang="en-US" sz="2400" b="1">
              <a:solidFill>
                <a:schemeClr val="tx1">
                  <a:lumMod val="75000"/>
                  <a:lumOff val="25000"/>
                </a:schemeClr>
              </a:solidFill>
              <a:ea typeface="方正清刻本悦宋简体" panose="02000000000000000000" pitchFamily="2" charset="-122"/>
            </a:endParaRPr>
          </a:p>
        </p:txBody>
      </p:sp>
      <p:grpSp>
        <p:nvGrpSpPr>
          <p:cNvPr id="7" name="组合 6"/>
          <p:cNvGrpSpPr/>
          <p:nvPr/>
        </p:nvGrpSpPr>
        <p:grpSpPr>
          <a:xfrm>
            <a:off x="346483" y="280751"/>
            <a:ext cx="523122" cy="653826"/>
            <a:chOff x="2668588" y="1189513"/>
            <a:chExt cx="3238500" cy="4047650"/>
          </a:xfrm>
        </p:grpSpPr>
        <p:grpSp>
          <p:nvGrpSpPr>
            <p:cNvPr id="19" name="组合 18"/>
            <p:cNvGrpSpPr/>
            <p:nvPr/>
          </p:nvGrpSpPr>
          <p:grpSpPr>
            <a:xfrm>
              <a:off x="2668588" y="1189513"/>
              <a:ext cx="3238500" cy="1309688"/>
              <a:chOff x="4478338" y="1241901"/>
              <a:chExt cx="3238500" cy="1309688"/>
            </a:xfrm>
          </p:grpSpPr>
          <p:sp>
            <p:nvSpPr>
              <p:cNvPr id="2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组合 21"/>
            <p:cNvGrpSpPr/>
            <p:nvPr/>
          </p:nvGrpSpPr>
          <p:grpSpPr>
            <a:xfrm>
              <a:off x="2668588" y="3924300"/>
              <a:ext cx="3238500" cy="1312863"/>
              <a:chOff x="4478338" y="3976688"/>
              <a:chExt cx="3238500" cy="1312863"/>
            </a:xfrm>
          </p:grpSpPr>
          <p:sp>
            <p:nvSpPr>
              <p:cNvPr id="23"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AutoShape 10" descr="Káº¿t quáº£ hÃ¬nh áº£nh cho Travis C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18" descr="Káº¿t quáº£ hÃ¬nh áº£nh cho gitlab ci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6252662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19050" y="0"/>
            <a:ext cx="12211050" cy="6858000"/>
            <a:chOff x="-19050" y="0"/>
            <a:chExt cx="12211050" cy="6858000"/>
          </a:xfrm>
        </p:grpSpPr>
        <p:pic>
          <p:nvPicPr>
            <p:cNvPr id="29" name="图片 28"/>
            <p:cNvPicPr>
              <a:picLocks noChangeAspect="1"/>
            </p:cNvPicPr>
            <p:nvPr/>
          </p:nvPicPr>
          <p:blipFill rotWithShape="1">
            <a:blip r:embed="rId5">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5">
              <a:grayscl/>
            </a:blip>
            <a:srcRect l="42291" t="2597" r="-4086"/>
            <a:stretch/>
          </p:blipFill>
          <p:spPr>
            <a:xfrm rot="10800000">
              <a:off x="4863708" y="0"/>
              <a:ext cx="7328292" cy="6858000"/>
            </a:xfrm>
            <a:prstGeom prst="rect">
              <a:avLst/>
            </a:prstGeom>
          </p:spPr>
        </p:pic>
      </p:grpSp>
      <p:sp>
        <p:nvSpPr>
          <p:cNvPr id="3" name="矩形 2"/>
          <p:cNvSpPr/>
          <p:nvPr/>
        </p:nvSpPr>
        <p:spPr>
          <a:xfrm>
            <a:off x="2650270" y="2514067"/>
            <a:ext cx="1976559" cy="1362188"/>
          </a:xfrm>
          <a:prstGeom prst="rect">
            <a:avLst/>
          </a:prstGeom>
          <a:noFill/>
          <a:ln w="25400">
            <a:noFill/>
          </a:ln>
          <a:effectLst>
            <a:outerShdw blurRad="393700" dist="635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smtClean="0">
                <a:solidFill>
                  <a:schemeClr val="tx1">
                    <a:lumMod val="75000"/>
                    <a:lumOff val="25000"/>
                  </a:schemeClr>
                </a:solidFill>
              </a:rPr>
              <a:t>04</a:t>
            </a:r>
            <a:endParaRPr lang="zh-CN" altLang="en-US" sz="13800">
              <a:solidFill>
                <a:schemeClr val="tx1">
                  <a:lumMod val="75000"/>
                  <a:lumOff val="25000"/>
                </a:schemeClr>
              </a:solidFill>
            </a:endParaRPr>
          </a:p>
        </p:txBody>
      </p:sp>
      <p:sp>
        <p:nvSpPr>
          <p:cNvPr id="8" name="AutoShape 3"/>
          <p:cNvSpPr>
            <a:spLocks noChangeAspect="1" noChangeArrowheads="1" noTextEdit="1"/>
          </p:cNvSpPr>
          <p:nvPr/>
        </p:nvSpPr>
        <p:spPr bwMode="auto">
          <a:xfrm>
            <a:off x="514350" y="720725"/>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8"/>
          <p:cNvGrpSpPr/>
          <p:nvPr/>
        </p:nvGrpSpPr>
        <p:grpSpPr>
          <a:xfrm>
            <a:off x="2020888" y="1189513"/>
            <a:ext cx="3238500" cy="1309688"/>
            <a:chOff x="4478338" y="1241901"/>
            <a:chExt cx="3238500" cy="1309688"/>
          </a:xfrm>
        </p:grpSpPr>
        <p:sp>
          <p:nvSpPr>
            <p:cNvPr id="1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2" name="Line 13"/>
          <p:cNvSpPr>
            <a:spLocks noChangeShapeType="1"/>
          </p:cNvSpPr>
          <p:nvPr/>
        </p:nvSpPr>
        <p:spPr bwMode="auto">
          <a:xfrm flipH="1" flipV="1">
            <a:off x="809625" y="914876"/>
            <a:ext cx="1223963"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Line 14"/>
          <p:cNvSpPr>
            <a:spLocks noChangeShapeType="1"/>
          </p:cNvSpPr>
          <p:nvPr/>
        </p:nvSpPr>
        <p:spPr bwMode="auto">
          <a:xfrm flipH="1" flipV="1">
            <a:off x="519113" y="438626"/>
            <a:ext cx="869950" cy="8683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4" name="组合 13"/>
          <p:cNvGrpSpPr/>
          <p:nvPr/>
        </p:nvGrpSpPr>
        <p:grpSpPr>
          <a:xfrm>
            <a:off x="2020888" y="3924300"/>
            <a:ext cx="3238500" cy="1312863"/>
            <a:chOff x="4478338" y="3976688"/>
            <a:chExt cx="3238500" cy="1312863"/>
          </a:xfrm>
        </p:grpSpPr>
        <p:sp>
          <p:nvSpPr>
            <p:cNvPr id="15"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8" name="Line 15"/>
          <p:cNvSpPr>
            <a:spLocks noChangeShapeType="1"/>
          </p:cNvSpPr>
          <p:nvPr/>
        </p:nvSpPr>
        <p:spPr bwMode="auto">
          <a:xfrm>
            <a:off x="5245100" y="4283075"/>
            <a:ext cx="1227138"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Line 16"/>
          <p:cNvSpPr>
            <a:spLocks noChangeShapeType="1"/>
          </p:cNvSpPr>
          <p:nvPr/>
        </p:nvSpPr>
        <p:spPr bwMode="auto">
          <a:xfrm>
            <a:off x="5889625" y="5116513"/>
            <a:ext cx="868363" cy="866775"/>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5" name="PA_蓝剑_组合 3"/>
          <p:cNvGrpSpPr/>
          <p:nvPr>
            <p:custDataLst>
              <p:tags r:id="rId2"/>
            </p:custDataLst>
          </p:nvPr>
        </p:nvGrpSpPr>
        <p:grpSpPr>
          <a:xfrm>
            <a:off x="5513274" y="2599761"/>
            <a:ext cx="6357455" cy="1222681"/>
            <a:chOff x="6735410" y="4078995"/>
            <a:chExt cx="6357455" cy="1222681"/>
          </a:xfrm>
        </p:grpSpPr>
        <p:sp>
          <p:nvSpPr>
            <p:cNvPr id="26" name="矩形 25"/>
            <p:cNvSpPr/>
            <p:nvPr/>
          </p:nvSpPr>
          <p:spPr>
            <a:xfrm>
              <a:off x="6735410" y="4078995"/>
              <a:ext cx="5220212" cy="707886"/>
            </a:xfrm>
            <a:prstGeom prst="rect">
              <a:avLst/>
            </a:prstGeom>
          </p:spPr>
          <p:txBody>
            <a:bodyPr wrap="none">
              <a:spAutoFit/>
            </a:bodyPr>
            <a:lstStyle/>
            <a:p>
              <a:pPr lvl="0"/>
              <a:r>
                <a:rPr lang="en-US" altLang="zh-CN" sz="4000" cap="all" smtClean="0">
                  <a:solidFill>
                    <a:schemeClr val="tx1">
                      <a:lumMod val="75000"/>
                      <a:lumOff val="25000"/>
                    </a:schemeClr>
                  </a:solidFill>
                  <a:ea typeface="迷你简菱心" panose="02010609000101010101" pitchFamily="49" charset="-122"/>
                  <a:cs typeface="+mn-ea"/>
                  <a:sym typeface="+mn-lt"/>
                </a:rPr>
                <a:t>Kết quả và xu hướng</a:t>
              </a:r>
              <a:endParaRPr lang="en-US" altLang="zh-CN" sz="4000" cap="all">
                <a:solidFill>
                  <a:schemeClr val="tx1">
                    <a:lumMod val="75000"/>
                    <a:lumOff val="25000"/>
                  </a:schemeClr>
                </a:solidFill>
                <a:ea typeface="迷你简菱心" panose="02010609000101010101" pitchFamily="49" charset="-122"/>
                <a:cs typeface="+mn-ea"/>
                <a:sym typeface="+mn-lt"/>
              </a:endParaRPr>
            </a:p>
          </p:txBody>
        </p:sp>
        <p:sp>
          <p:nvSpPr>
            <p:cNvPr id="27" name="矩形 26"/>
            <p:cNvSpPr/>
            <p:nvPr/>
          </p:nvSpPr>
          <p:spPr>
            <a:xfrm>
              <a:off x="6752283" y="4932344"/>
              <a:ext cx="6340582" cy="369332"/>
            </a:xfrm>
            <a:prstGeom prst="rect">
              <a:avLst/>
            </a:prstGeom>
          </p:spPr>
          <p:txBody>
            <a:bodyPr wrap="none">
              <a:spAutoFit/>
            </a:bodyPr>
            <a:lstStyle/>
            <a:p>
              <a:pPr lvl="0"/>
              <a:r>
                <a:rPr lang="en-US" altLang="zh-CN" cap="all" smtClean="0">
                  <a:solidFill>
                    <a:schemeClr val="tx1">
                      <a:lumMod val="50000"/>
                      <a:lumOff val="50000"/>
                    </a:schemeClr>
                  </a:solidFill>
                  <a:cs typeface="+mn-ea"/>
                  <a:sym typeface="+mn-lt"/>
                </a:rPr>
                <a:t>Kết quả và xu hướng phát triển của tiến trình phần mềm</a:t>
              </a:r>
            </a:p>
          </p:txBody>
        </p:sp>
      </p:grpSp>
    </p:spTree>
    <p:extLst>
      <p:ext uri="{BB962C8B-B14F-4D97-AF65-F5344CB8AC3E}">
        <p14:creationId xmlns:p14="http://schemas.microsoft.com/office/powerpoint/2010/main" val="266132543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5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75000">
                                          <p:cBhvr additive="base">
                                            <p:cTn id="7" dur="2000" fill="hold"/>
                                            <p:tgtEl>
                                              <p:spTgt spid="3"/>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2000"/>
                                </p:stCondLst>
                                <p:childTnLst>
                                  <p:par>
                                    <p:cTn id="10" presetID="2" presetClass="entr" presetSubtype="4" fill="hold" nodeType="afterEffect" p14:presetBounceEnd="42000">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14:bounceEnd="42000">
                                          <p:cBhvr additive="base">
                                            <p:cTn id="12" dur="500" fill="hold"/>
                                            <p:tgtEl>
                                              <p:spTgt spid="14"/>
                                            </p:tgtEl>
                                            <p:attrNameLst>
                                              <p:attrName>ppt_x</p:attrName>
                                            </p:attrNameLst>
                                          </p:cBhvr>
                                          <p:tavLst>
                                            <p:tav tm="0">
                                              <p:val>
                                                <p:strVal val="#ppt_x"/>
                                              </p:val>
                                            </p:tav>
                                            <p:tav tm="100000">
                                              <p:val>
                                                <p:strVal val="#ppt_x"/>
                                              </p:val>
                                            </p:tav>
                                          </p:tavLst>
                                        </p:anim>
                                        <p:anim calcmode="lin" valueType="num" p14:bounceEnd="42000">
                                          <p:cBhvr additive="base">
                                            <p:cTn id="13" dur="500" fill="hold"/>
                                            <p:tgtEl>
                                              <p:spTgt spid="14"/>
                                            </p:tgtEl>
                                            <p:attrNameLst>
                                              <p:attrName>ppt_y</p:attrName>
                                            </p:attrNameLst>
                                          </p:cBhvr>
                                          <p:tavLst>
                                            <p:tav tm="0">
                                              <p:val>
                                                <p:strVal val="1+#ppt_h/2"/>
                                              </p:val>
                                            </p:tav>
                                            <p:tav tm="100000">
                                              <p:val>
                                                <p:strVal val="#ppt_y"/>
                                              </p:val>
                                            </p:tav>
                                          </p:tavLst>
                                        </p:anim>
                                      </p:childTnLst>
                                    </p:cTn>
                                  </p:par>
                                  <p:par>
                                    <p:cTn id="14" presetID="2" presetClass="entr" presetSubtype="1" fill="hold" nodeType="withEffect" p14:presetBounceEnd="42000">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14:bounceEnd="42000">
                                          <p:cBhvr additive="base">
                                            <p:cTn id="16" dur="500" fill="hold"/>
                                            <p:tgtEl>
                                              <p:spTgt spid="9"/>
                                            </p:tgtEl>
                                            <p:attrNameLst>
                                              <p:attrName>ppt_x</p:attrName>
                                            </p:attrNameLst>
                                          </p:cBhvr>
                                          <p:tavLst>
                                            <p:tav tm="0">
                                              <p:val>
                                                <p:strVal val="#ppt_x"/>
                                              </p:val>
                                            </p:tav>
                                            <p:tav tm="100000">
                                              <p:val>
                                                <p:strVal val="#ppt_x"/>
                                              </p:val>
                                            </p:tav>
                                          </p:tavLst>
                                        </p:anim>
                                        <p:anim calcmode="lin" valueType="num" p14:bounceEnd="42000">
                                          <p:cBhvr additive="base">
                                            <p:cTn id="17" dur="500" fill="hold"/>
                                            <p:tgtEl>
                                              <p:spTgt spid="9"/>
                                            </p:tgtEl>
                                            <p:attrNameLst>
                                              <p:attrName>ppt_y</p:attrName>
                                            </p:attrNameLst>
                                          </p:cBhvr>
                                          <p:tavLst>
                                            <p:tav tm="0">
                                              <p:val>
                                                <p:strVal val="0-#ppt_h/2"/>
                                              </p:val>
                                            </p:tav>
                                            <p:tav tm="100000">
                                              <p:val>
                                                <p:strVal val="#ppt_y"/>
                                              </p:val>
                                            </p:tav>
                                          </p:tavLst>
                                        </p:anim>
                                      </p:childTnLst>
                                    </p:cTn>
                                  </p:par>
                                </p:childTnLst>
                              </p:cTn>
                            </p:par>
                            <p:par>
                              <p:cTn id="18" fill="hold">
                                <p:stCondLst>
                                  <p:cond delay="2500"/>
                                </p:stCondLst>
                                <p:childTnLst>
                                  <p:par>
                                    <p:cTn id="19" presetID="22" presetClass="entr" presetSubtype="4"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ipe(down)">
                                          <p:cBhvr>
                                            <p:cTn id="21" dur="500"/>
                                            <p:tgtEl>
                                              <p:spTgt spid="1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down)">
                                          <p:cBhvr>
                                            <p:cTn id="24" dur="500"/>
                                            <p:tgtEl>
                                              <p:spTgt spid="13"/>
                                            </p:tgtEl>
                                          </p:cBhvr>
                                        </p:animEffect>
                                      </p:childTnLst>
                                    </p:cTn>
                                  </p:par>
                                  <p:par>
                                    <p:cTn id="25" presetID="22" presetClass="entr" presetSubtype="1"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500"/>
                                            <p:tgtEl>
                                              <p:spTgt spid="18"/>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up)">
                                          <p:cBhvr>
                                            <p:cTn id="30" dur="500"/>
                                            <p:tgtEl>
                                              <p:spTgt spid="19"/>
                                            </p:tgtEl>
                                          </p:cBhvr>
                                        </p:animEffect>
                                      </p:childTnLst>
                                    </p:cTn>
                                  </p:par>
                                  <p:par>
                                    <p:cTn id="31" presetID="2" presetClass="entr" presetSubtype="8" decel="10000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additive="base">
                                            <p:cTn id="33" dur="1000" fill="hold"/>
                                            <p:tgtEl>
                                              <p:spTgt spid="25"/>
                                            </p:tgtEl>
                                            <p:attrNameLst>
                                              <p:attrName>ppt_x</p:attrName>
                                            </p:attrNameLst>
                                          </p:cBhvr>
                                          <p:tavLst>
                                            <p:tav tm="0">
                                              <p:val>
                                                <p:strVal val="0-#ppt_w/2"/>
                                              </p:val>
                                            </p:tav>
                                            <p:tav tm="100000">
                                              <p:val>
                                                <p:strVal val="#ppt_x"/>
                                              </p:val>
                                            </p:tav>
                                          </p:tavLst>
                                        </p:anim>
                                        <p:anim calcmode="lin" valueType="num">
                                          <p:cBhvr additive="base">
                                            <p:cTn id="34" dur="1000" fill="hold"/>
                                            <p:tgtEl>
                                              <p:spTgt spid="25"/>
                                            </p:tgtEl>
                                            <p:attrNameLst>
                                              <p:attrName>ppt_y</p:attrName>
                                            </p:attrNameLst>
                                          </p:cBhvr>
                                          <p:tavLst>
                                            <p:tav tm="0">
                                              <p:val>
                                                <p:strVal val="#ppt_y"/>
                                              </p:val>
                                            </p:tav>
                                            <p:tav tm="100000">
                                              <p:val>
                                                <p:strVal val="#ppt_y"/>
                                              </p:val>
                                            </p:tav>
                                          </p:tavLst>
                                        </p:anim>
                                        <p:set>
                                          <p:cBhvr>
                                            <p:cTn id="35" dur="1" fill="hold">
                                              <p:stCondLst>
                                                <p:cond delay="0"/>
                                              </p:stCondLst>
                                            </p:cTn>
                                            <p:tgtEl>
                                              <p:spTgt spid="25"/>
                                            </p:tgtEl>
                                            <p:attrNameLst>
                                              <p:attrName>style.visibility</p:attrName>
                                            </p:attrNameLst>
                                          </p:cBhvr>
                                          <p:to>
                                            <p:strVal val="visible"/>
                                          </p:to>
                                        </p:set>
                                        <p:anim to="" calcmode="lin" valueType="num">
                                          <p:cBhvr>
                                            <p:cTn id="36" dur="1000" fill="hold">
                                              <p:stCondLst>
                                                <p:cond delay="0"/>
                                              </p:stCondLst>
                                            </p:cTn>
                                            <p:tgtEl>
                                              <p:spTgt spid="25"/>
                                            </p:tgtEl>
                                            <p:attrNameLst>
                                              <p:attrName>ppt_w</p:attrName>
                                            </p:attrNameLst>
                                          </p:cBhvr>
                                          <p:tavLst>
                                            <p:tav tm="0">
                                              <p:val>
                                                <p:strVal val="0"/>
                                              </p:val>
                                            </p:tav>
                                            <p:tav tm="100000">
                                              <p:val>
                                                <p:strVal val="#ppt_w"/>
                                              </p:val>
                                            </p:tav>
                                          </p:tavLst>
                                        </p:anim>
                                        <p:anim to="" calcmode="lin" valueType="num">
                                          <p:cBhvr>
                                            <p:cTn id="37" dur="1000" fill="hold">
                                              <p:stCondLst>
                                                <p:cond delay="0"/>
                                              </p:stCondLst>
                                            </p:cTn>
                                            <p:tgtEl>
                                              <p:spTgt spid="25"/>
                                            </p:tgtEl>
                                            <p:attrNameLst>
                                              <p:attrName>ppt_h</p:attrName>
                                            </p:attrNameLst>
                                          </p:cBhvr>
                                          <p:tavLst>
                                            <p:tav tm="0">
                                              <p:val>
                                                <p:strVal val="0"/>
                                              </p:val>
                                            </p:tav>
                                            <p:tav tm="100000">
                                              <p:val>
                                                <p:strVal val="#ppt_h"/>
                                              </p:val>
                                            </p:tav>
                                          </p:tavLst>
                                        </p:anim>
                                        <p:animEffect filter="fade">
                                          <p:cBhvr>
                                            <p:cTn id="38" dur="1000">
                                              <p:stCondLst>
                                                <p:cond delay="0"/>
                                              </p:stCondLst>
                                            </p:cTn>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animBg="1"/>
          <p:bldP spid="13" grpId="0" animBg="1"/>
          <p:bldP spid="18" grpId="0" animBg="1"/>
          <p:bldP spid="1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75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additive="base">
                                            <p:cTn id="10" dur="2000" fill="hold"/>
                                            <p:tgtEl>
                                              <p:spTgt spid="3"/>
                                            </p:tgtEl>
                                            <p:attrNameLst>
                                              <p:attrName>ppt_x</p:attrName>
                                            </p:attrNameLst>
                                          </p:cBhvr>
                                          <p:tavLst>
                                            <p:tav tm="0">
                                              <p:val>
                                                <p:strVal val="#ppt_x"/>
                                              </p:val>
                                            </p:tav>
                                            <p:tav tm="100000">
                                              <p:val>
                                                <p:strVal val="#ppt_x"/>
                                              </p:val>
                                            </p:tav>
                                          </p:tavLst>
                                        </p:anim>
                                        <p:anim calcmode="lin" valueType="num">
                                          <p:cBhvr additive="base">
                                            <p:cTn id="11" dur="2000" fill="hold"/>
                                            <p:tgtEl>
                                              <p:spTgt spid="3"/>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2" presetClass="entr" presetSubtype="4"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0-#ppt_h/2"/>
                                              </p:val>
                                            </p:tav>
                                            <p:tav tm="100000">
                                              <p:val>
                                                <p:strVal val="#ppt_y"/>
                                              </p:val>
                                            </p:tav>
                                          </p:tavLst>
                                        </p:anim>
                                      </p:childTnLst>
                                    </p:cTn>
                                  </p:par>
                                </p:childTnLst>
                              </p:cTn>
                            </p:par>
                            <p:par>
                              <p:cTn id="21" fill="hold">
                                <p:stCondLst>
                                  <p:cond delay="2500"/>
                                </p:stCondLst>
                                <p:childTnLst>
                                  <p:par>
                                    <p:cTn id="22" presetID="22" presetClass="entr" presetSubtype="4"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down)">
                                          <p:cBhvr>
                                            <p:cTn id="24" dur="500"/>
                                            <p:tgtEl>
                                              <p:spTgt spid="12"/>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500"/>
                                            <p:tgtEl>
                                              <p:spTgt spid="13"/>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up)">
                                          <p:cBhvr>
                                            <p:cTn id="30" dur="500"/>
                                            <p:tgtEl>
                                              <p:spTgt spid="18"/>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up)">
                                          <p:cBhvr>
                                            <p:cTn id="33" dur="500"/>
                                            <p:tgtEl>
                                              <p:spTgt spid="19"/>
                                            </p:tgtEl>
                                          </p:cBhvr>
                                        </p:animEffect>
                                      </p:childTnLst>
                                    </p:cTn>
                                  </p:par>
                                  <p:par>
                                    <p:cTn id="34" presetID="2" presetClass="entr" presetSubtype="8" decel="100000" fill="hold" nodeType="withEffect">
                                      <p:stCondLst>
                                        <p:cond delay="0"/>
                                      </p:stCondLst>
                                      <p:childTnLst>
                                        <p:set>
                                          <p:cBhvr>
                                            <p:cTn id="35" dur="1" fill="hold">
                                              <p:stCondLst>
                                                <p:cond delay="0"/>
                                              </p:stCondLst>
                                            </p:cTn>
                                            <p:tgtEl>
                                              <p:spTgt spid="25"/>
                                            </p:tgtEl>
                                            <p:attrNameLst>
                                              <p:attrName>style.visibility</p:attrName>
                                            </p:attrNameLst>
                                          </p:cBhvr>
                                          <p:to>
                                            <p:strVal val="visible"/>
                                          </p:to>
                                        </p:set>
                                        <p:anim calcmode="lin" valueType="num">
                                          <p:cBhvr additive="base">
                                            <p:cTn id="36" dur="1000" fill="hold"/>
                                            <p:tgtEl>
                                              <p:spTgt spid="25"/>
                                            </p:tgtEl>
                                            <p:attrNameLst>
                                              <p:attrName>ppt_x</p:attrName>
                                            </p:attrNameLst>
                                          </p:cBhvr>
                                          <p:tavLst>
                                            <p:tav tm="0">
                                              <p:val>
                                                <p:strVal val="0-#ppt_w/2"/>
                                              </p:val>
                                            </p:tav>
                                            <p:tav tm="100000">
                                              <p:val>
                                                <p:strVal val="#ppt_x"/>
                                              </p:val>
                                            </p:tav>
                                          </p:tavLst>
                                        </p:anim>
                                        <p:anim calcmode="lin" valueType="num">
                                          <p:cBhvr additive="base">
                                            <p:cTn id="37" dur="1000" fill="hold"/>
                                            <p:tgtEl>
                                              <p:spTgt spid="25"/>
                                            </p:tgtEl>
                                            <p:attrNameLst>
                                              <p:attrName>ppt_y</p:attrName>
                                            </p:attrNameLst>
                                          </p:cBhvr>
                                          <p:tavLst>
                                            <p:tav tm="0">
                                              <p:val>
                                                <p:strVal val="#ppt_y"/>
                                              </p:val>
                                            </p:tav>
                                            <p:tav tm="100000">
                                              <p:val>
                                                <p:strVal val="#ppt_y"/>
                                              </p:val>
                                            </p:tav>
                                          </p:tavLst>
                                        </p:anim>
                                        <p:set>
                                          <p:cBhvr>
                                            <p:cTn id="38" dur="1" fill="hold">
                                              <p:stCondLst>
                                                <p:cond delay="0"/>
                                              </p:stCondLst>
                                            </p:cTn>
                                            <p:tgtEl>
                                              <p:spTgt spid="25"/>
                                            </p:tgtEl>
                                            <p:attrNameLst>
                                              <p:attrName>style.visibility</p:attrName>
                                            </p:attrNameLst>
                                          </p:cBhvr>
                                          <p:to>
                                            <p:strVal val="visible"/>
                                          </p:to>
                                        </p:set>
                                        <p:anim to="" calcmode="lin" valueType="num">
                                          <p:cBhvr>
                                            <p:cTn id="39" dur="1000" fill="hold">
                                              <p:stCondLst>
                                                <p:cond delay="0"/>
                                              </p:stCondLst>
                                            </p:cTn>
                                            <p:tgtEl>
                                              <p:spTgt spid="25"/>
                                            </p:tgtEl>
                                            <p:attrNameLst>
                                              <p:attrName>ppt_w</p:attrName>
                                            </p:attrNameLst>
                                          </p:cBhvr>
                                          <p:tavLst>
                                            <p:tav tm="0">
                                              <p:val>
                                                <p:strVal val="0"/>
                                              </p:val>
                                            </p:tav>
                                            <p:tav tm="100000">
                                              <p:val>
                                                <p:strVal val="#ppt_w"/>
                                              </p:val>
                                            </p:tav>
                                          </p:tavLst>
                                        </p:anim>
                                        <p:anim to="" calcmode="lin" valueType="num">
                                          <p:cBhvr>
                                            <p:cTn id="40" dur="1000" fill="hold">
                                              <p:stCondLst>
                                                <p:cond delay="0"/>
                                              </p:stCondLst>
                                            </p:cTn>
                                            <p:tgtEl>
                                              <p:spTgt spid="25"/>
                                            </p:tgtEl>
                                            <p:attrNameLst>
                                              <p:attrName>ppt_h</p:attrName>
                                            </p:attrNameLst>
                                          </p:cBhvr>
                                          <p:tavLst>
                                            <p:tav tm="0">
                                              <p:val>
                                                <p:strVal val="0"/>
                                              </p:val>
                                            </p:tav>
                                            <p:tav tm="100000">
                                              <p:val>
                                                <p:strVal val="#ppt_h"/>
                                              </p:val>
                                            </p:tav>
                                          </p:tavLst>
                                        </p:anim>
                                        <p:animEffect filter="fade">
                                          <p:cBhvr>
                                            <p:cTn id="41" dur="1000">
                                              <p:stCondLst>
                                                <p:cond delay="0"/>
                                              </p:stCondLst>
                                            </p:cTn>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12" grpId="0" animBg="1"/>
          <p:bldP spid="13" grpId="0" animBg="1"/>
          <p:bldP spid="18" grpId="0" animBg="1"/>
          <p:bldP spid="19" grpId="0" animBg="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7"/>
          <p:cNvGrpSpPr/>
          <p:nvPr/>
        </p:nvGrpSpPr>
        <p:grpSpPr>
          <a:xfrm>
            <a:off x="-19050" y="0"/>
            <a:ext cx="12211050" cy="6858000"/>
            <a:chOff x="-19050" y="0"/>
            <a:chExt cx="12211050" cy="6858000"/>
          </a:xfrm>
        </p:grpSpPr>
        <p:pic>
          <p:nvPicPr>
            <p:cNvPr id="28" name="图片 28"/>
            <p:cNvPicPr>
              <a:picLocks noChangeAspect="1"/>
            </p:cNvPicPr>
            <p:nvPr/>
          </p:nvPicPr>
          <p:blipFill rotWithShape="1">
            <a:blip r:embed="rId4">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4">
              <a:grayscl/>
            </a:blip>
            <a:srcRect l="42291" t="2597" r="-4086"/>
            <a:stretch/>
          </p:blipFill>
          <p:spPr>
            <a:xfrm rot="10800000">
              <a:off x="4863708" y="0"/>
              <a:ext cx="7328292" cy="6858000"/>
            </a:xfrm>
            <a:prstGeom prst="rect">
              <a:avLst/>
            </a:prstGeom>
          </p:spPr>
        </p:pic>
      </p:grpSp>
      <p:sp>
        <p:nvSpPr>
          <p:cNvPr id="3" name="矩形 2"/>
          <p:cNvSpPr/>
          <p:nvPr/>
        </p:nvSpPr>
        <p:spPr>
          <a:xfrm>
            <a:off x="975757" y="346054"/>
            <a:ext cx="3800592" cy="523220"/>
          </a:xfrm>
          <a:prstGeom prst="rect">
            <a:avLst/>
          </a:prstGeom>
          <a:noFill/>
        </p:spPr>
        <p:txBody>
          <a:bodyPr wrap="none">
            <a:spAutoFit/>
          </a:bodyPr>
          <a:lstStyle/>
          <a:p>
            <a:r>
              <a:rPr lang="en-US" altLang="zh-CN" sz="2800" b="1" smtClean="0">
                <a:solidFill>
                  <a:schemeClr val="tx1">
                    <a:lumMod val="75000"/>
                    <a:lumOff val="25000"/>
                  </a:schemeClr>
                </a:solidFill>
                <a:ea typeface="方正清刻本悦宋简体" panose="02000000000000000000" pitchFamily="2" charset="-122"/>
              </a:rPr>
              <a:t>KẾT QUẢ VÀ XU HƯỚNG</a:t>
            </a:r>
            <a:endParaRPr lang="zh-CN" altLang="en-US" sz="2800">
              <a:solidFill>
                <a:schemeClr val="tx1">
                  <a:lumMod val="75000"/>
                  <a:lumOff val="25000"/>
                </a:schemeClr>
              </a:solidFill>
              <a:ea typeface="方正清刻本悦宋简体" panose="02000000000000000000" pitchFamily="2" charset="-122"/>
            </a:endParaRPr>
          </a:p>
        </p:txBody>
      </p:sp>
      <p:sp>
        <p:nvSpPr>
          <p:cNvPr id="2" name="矩形 1"/>
          <p:cNvSpPr/>
          <p:nvPr/>
        </p:nvSpPr>
        <p:spPr>
          <a:xfrm>
            <a:off x="258794" y="334428"/>
            <a:ext cx="698500" cy="5464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mtClean="0">
                <a:solidFill>
                  <a:schemeClr val="tx1">
                    <a:lumMod val="75000"/>
                    <a:lumOff val="25000"/>
                  </a:schemeClr>
                </a:solidFill>
                <a:ea typeface="方正清刻本悦宋简体" panose="02000000000000000000" pitchFamily="2" charset="-122"/>
              </a:rPr>
              <a:t>04</a:t>
            </a:r>
            <a:endParaRPr lang="zh-CN" altLang="en-US" sz="2400" b="1">
              <a:solidFill>
                <a:schemeClr val="tx1">
                  <a:lumMod val="75000"/>
                  <a:lumOff val="25000"/>
                </a:schemeClr>
              </a:solidFill>
              <a:ea typeface="方正清刻本悦宋简体" panose="02000000000000000000" pitchFamily="2" charset="-122"/>
            </a:endParaRPr>
          </a:p>
        </p:txBody>
      </p:sp>
      <p:grpSp>
        <p:nvGrpSpPr>
          <p:cNvPr id="7" name="组合 6"/>
          <p:cNvGrpSpPr/>
          <p:nvPr/>
        </p:nvGrpSpPr>
        <p:grpSpPr>
          <a:xfrm>
            <a:off x="346483" y="280751"/>
            <a:ext cx="523122" cy="653826"/>
            <a:chOff x="2668588" y="1189513"/>
            <a:chExt cx="3238500" cy="4047650"/>
          </a:xfrm>
        </p:grpSpPr>
        <p:grpSp>
          <p:nvGrpSpPr>
            <p:cNvPr id="19" name="组合 18"/>
            <p:cNvGrpSpPr/>
            <p:nvPr/>
          </p:nvGrpSpPr>
          <p:grpSpPr>
            <a:xfrm>
              <a:off x="2668588" y="1189513"/>
              <a:ext cx="3238500" cy="1309688"/>
              <a:chOff x="4478338" y="1241901"/>
              <a:chExt cx="3238500" cy="1309688"/>
            </a:xfrm>
          </p:grpSpPr>
          <p:sp>
            <p:nvSpPr>
              <p:cNvPr id="2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组合 21"/>
            <p:cNvGrpSpPr/>
            <p:nvPr/>
          </p:nvGrpSpPr>
          <p:grpSpPr>
            <a:xfrm>
              <a:off x="2668588" y="3924300"/>
              <a:ext cx="3238500" cy="1312863"/>
              <a:chOff x="4478338" y="3976688"/>
              <a:chExt cx="3238500" cy="1312863"/>
            </a:xfrm>
          </p:grpSpPr>
          <p:sp>
            <p:nvSpPr>
              <p:cNvPr id="23"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AutoShape 10" descr="Káº¿t quáº£ hÃ¬nh áº£nh cho Travis C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18" descr="Káº¿t quáº£ hÃ¬nh áº£nh cho gitlab ci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矩形 2"/>
          <p:cNvSpPr/>
          <p:nvPr/>
        </p:nvSpPr>
        <p:spPr>
          <a:xfrm>
            <a:off x="565230" y="1431288"/>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1</a:t>
            </a:r>
            <a:endParaRPr lang="zh-CN" altLang="en-US" sz="3600">
              <a:solidFill>
                <a:schemeClr val="bg1"/>
              </a:solidFill>
            </a:endParaRPr>
          </a:p>
        </p:txBody>
      </p:sp>
      <p:sp>
        <p:nvSpPr>
          <p:cNvPr id="18" name="矩形 3"/>
          <p:cNvSpPr/>
          <p:nvPr/>
        </p:nvSpPr>
        <p:spPr>
          <a:xfrm>
            <a:off x="1017620" y="2569987"/>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2</a:t>
            </a:r>
            <a:endParaRPr lang="zh-CN" altLang="en-US" sz="3600">
              <a:solidFill>
                <a:schemeClr val="bg1"/>
              </a:solidFill>
            </a:endParaRPr>
          </a:p>
        </p:txBody>
      </p:sp>
      <p:sp>
        <p:nvSpPr>
          <p:cNvPr id="26" name="矩形 4"/>
          <p:cNvSpPr/>
          <p:nvPr/>
        </p:nvSpPr>
        <p:spPr>
          <a:xfrm>
            <a:off x="1700372" y="3701132"/>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3</a:t>
            </a:r>
            <a:endParaRPr lang="zh-CN" altLang="en-US" sz="3600">
              <a:solidFill>
                <a:schemeClr val="bg1"/>
              </a:solidFill>
            </a:endParaRPr>
          </a:p>
        </p:txBody>
      </p:sp>
      <p:sp>
        <p:nvSpPr>
          <p:cNvPr id="29" name="矩形 5"/>
          <p:cNvSpPr/>
          <p:nvPr/>
        </p:nvSpPr>
        <p:spPr>
          <a:xfrm>
            <a:off x="2456276" y="4832277"/>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4</a:t>
            </a:r>
            <a:endParaRPr lang="zh-CN" altLang="en-US" sz="3600">
              <a:solidFill>
                <a:schemeClr val="bg1"/>
              </a:solidFill>
            </a:endParaRPr>
          </a:p>
        </p:txBody>
      </p:sp>
      <p:sp>
        <p:nvSpPr>
          <p:cNvPr id="31" name="文本框 6"/>
          <p:cNvSpPr txBox="1"/>
          <p:nvPr/>
        </p:nvSpPr>
        <p:spPr>
          <a:xfrm>
            <a:off x="1441502" y="1433197"/>
            <a:ext cx="6200544" cy="584775"/>
          </a:xfrm>
          <a:prstGeom prst="rect">
            <a:avLst/>
          </a:prstGeom>
          <a:noFill/>
          <a:effectLst>
            <a:outerShdw blurRad="76200" dir="18900000" sy="23000" kx="-1200000" algn="bl" rotWithShape="0">
              <a:prstClr val="black">
                <a:alpha val="20000"/>
              </a:prstClr>
            </a:outerShdw>
          </a:effectLst>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Giảm thiểu thao tác cho người dùng</a:t>
            </a:r>
            <a:endParaRPr lang="zh-CN" altLang="en-US" sz="3200">
              <a:solidFill>
                <a:schemeClr val="bg2">
                  <a:lumMod val="25000"/>
                </a:schemeClr>
              </a:solidFill>
              <a:ea typeface="方正清刻本悦宋简体" panose="02000000000000000000" pitchFamily="2" charset="-122"/>
            </a:endParaRPr>
          </a:p>
        </p:txBody>
      </p:sp>
      <p:sp>
        <p:nvSpPr>
          <p:cNvPr id="32" name="文本框 7"/>
          <p:cNvSpPr txBox="1"/>
          <p:nvPr/>
        </p:nvSpPr>
        <p:spPr>
          <a:xfrm>
            <a:off x="1893892" y="2570014"/>
            <a:ext cx="8961877" cy="584775"/>
          </a:xfrm>
          <a:prstGeom prst="rect">
            <a:avLst/>
          </a:prstGeom>
          <a:noFill/>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Rút ngắn quá trình triển khai và thay thế khi có sự cố</a:t>
            </a:r>
            <a:endParaRPr lang="zh-CN" altLang="en-US" sz="3200">
              <a:solidFill>
                <a:schemeClr val="bg2">
                  <a:lumMod val="25000"/>
                </a:schemeClr>
              </a:solidFill>
              <a:ea typeface="方正清刻本悦宋简体" panose="02000000000000000000" pitchFamily="2" charset="-122"/>
            </a:endParaRPr>
          </a:p>
        </p:txBody>
      </p:sp>
      <p:sp>
        <p:nvSpPr>
          <p:cNvPr id="33" name="文本框 8"/>
          <p:cNvSpPr txBox="1"/>
          <p:nvPr/>
        </p:nvSpPr>
        <p:spPr>
          <a:xfrm>
            <a:off x="2576644" y="3699277"/>
            <a:ext cx="6027804" cy="584775"/>
          </a:xfrm>
          <a:prstGeom prst="rect">
            <a:avLst/>
          </a:prstGeom>
          <a:noFill/>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Chuẩn bị cho quá trình “cloud hóa”</a:t>
            </a:r>
            <a:endParaRPr lang="zh-CN" altLang="en-US" sz="3200">
              <a:solidFill>
                <a:schemeClr val="bg2">
                  <a:lumMod val="25000"/>
                </a:schemeClr>
              </a:solidFill>
              <a:ea typeface="方正清刻本悦宋简体" panose="02000000000000000000" pitchFamily="2" charset="-122"/>
            </a:endParaRPr>
          </a:p>
        </p:txBody>
      </p:sp>
      <p:sp>
        <p:nvSpPr>
          <p:cNvPr id="34" name="文本框 9"/>
          <p:cNvSpPr txBox="1"/>
          <p:nvPr/>
        </p:nvSpPr>
        <p:spPr>
          <a:xfrm>
            <a:off x="3332548" y="4840733"/>
            <a:ext cx="8542460" cy="584775"/>
          </a:xfrm>
          <a:prstGeom prst="rect">
            <a:avLst/>
          </a:prstGeom>
          <a:noFill/>
        </p:spPr>
        <p:txBody>
          <a:bodyPr wrap="square" rtlCol="0">
            <a:spAutoFit/>
          </a:bodyPr>
          <a:lstStyle/>
          <a:p>
            <a:r>
              <a:rPr lang="en-US" altLang="zh-CN" sz="3200" smtClean="0">
                <a:solidFill>
                  <a:schemeClr val="bg2">
                    <a:lumMod val="25000"/>
                  </a:schemeClr>
                </a:solidFill>
                <a:ea typeface="方正清刻本悦宋简体" panose="02000000000000000000" pitchFamily="2" charset="-122"/>
              </a:rPr>
              <a:t>Rút ngắn thời gian tìm hiểu công nghệ</a:t>
            </a:r>
            <a:endParaRPr lang="zh-CN" altLang="en-US" sz="3200">
              <a:solidFill>
                <a:schemeClr val="bg2">
                  <a:lumMod val="25000"/>
                </a:schemeClr>
              </a:solidFill>
              <a:ea typeface="方正清刻本悦宋简体" panose="02000000000000000000" pitchFamily="2" charset="-122"/>
            </a:endParaRPr>
          </a:p>
        </p:txBody>
      </p:sp>
    </p:spTree>
    <p:extLst>
      <p:ext uri="{BB962C8B-B14F-4D97-AF65-F5344CB8AC3E}">
        <p14:creationId xmlns:p14="http://schemas.microsoft.com/office/powerpoint/2010/main" val="290917013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fill="hold" grpId="0" nodeType="afterEffect" p14:presetBounceEnd="20000">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20000">
                                          <p:cBhvr additive="base">
                                            <p:cTn id="7" dur="1000" fill="hold"/>
                                            <p:tgtEl>
                                              <p:spTgt spid="17"/>
                                            </p:tgtEl>
                                            <p:attrNameLst>
                                              <p:attrName>ppt_x</p:attrName>
                                            </p:attrNameLst>
                                          </p:cBhvr>
                                          <p:tavLst>
                                            <p:tav tm="0">
                                              <p:val>
                                                <p:strVal val="#ppt_x"/>
                                              </p:val>
                                            </p:tav>
                                            <p:tav tm="100000">
                                              <p:val>
                                                <p:strVal val="#ppt_x"/>
                                              </p:val>
                                            </p:tav>
                                          </p:tavLst>
                                        </p:anim>
                                        <p:anim calcmode="lin" valueType="num" p14:bounceEnd="20000">
                                          <p:cBhvr additive="base">
                                            <p:cTn id="8" dur="1000" fill="hold"/>
                                            <p:tgtEl>
                                              <p:spTgt spid="17"/>
                                            </p:tgtEl>
                                            <p:attrNameLst>
                                              <p:attrName>ppt_y</p:attrName>
                                            </p:attrNameLst>
                                          </p:cBhvr>
                                          <p:tavLst>
                                            <p:tav tm="0">
                                              <p:val>
                                                <p:strVal val="0-#ppt_h/2"/>
                                              </p:val>
                                            </p:tav>
                                            <p:tav tm="100000">
                                              <p:val>
                                                <p:strVal val="#ppt_y"/>
                                              </p:val>
                                            </p:tav>
                                          </p:tavLst>
                                        </p:anim>
                                      </p:childTnLst>
                                    </p:cTn>
                                  </p:par>
                                  <p:par>
                                    <p:cTn id="9" presetID="14" presetClass="entr" presetSubtype="10" fill="hold" grpId="0" nodeType="withEffect">
                                      <p:stCondLst>
                                        <p:cond delay="500"/>
                                      </p:stCondLst>
                                      <p:childTnLst>
                                        <p:set>
                                          <p:cBhvr>
                                            <p:cTn id="10" dur="1" fill="hold">
                                              <p:stCondLst>
                                                <p:cond delay="0"/>
                                              </p:stCondLst>
                                            </p:cTn>
                                            <p:tgtEl>
                                              <p:spTgt spid="31"/>
                                            </p:tgtEl>
                                            <p:attrNameLst>
                                              <p:attrName>style.visibility</p:attrName>
                                            </p:attrNameLst>
                                          </p:cBhvr>
                                          <p:to>
                                            <p:strVal val="visible"/>
                                          </p:to>
                                        </p:set>
                                        <p:animEffect transition="in" filter="randombar(horizontal)">
                                          <p:cBhvr>
                                            <p:cTn id="11" dur="500"/>
                                            <p:tgtEl>
                                              <p:spTgt spid="31"/>
                                            </p:tgtEl>
                                          </p:cBhvr>
                                        </p:animEffect>
                                      </p:childTnLst>
                                    </p:cTn>
                                  </p:par>
                                  <p:par>
                                    <p:cTn id="12" presetID="2" presetClass="entr" presetSubtype="1" accel="20000" fill="hold" grpId="0" nodeType="withEffect" p14:presetBounceEnd="20000">
                                      <p:stCondLst>
                                        <p:cond delay="500"/>
                                      </p:stCondLst>
                                      <p:childTnLst>
                                        <p:set>
                                          <p:cBhvr>
                                            <p:cTn id="13" dur="1" fill="hold">
                                              <p:stCondLst>
                                                <p:cond delay="0"/>
                                              </p:stCondLst>
                                            </p:cTn>
                                            <p:tgtEl>
                                              <p:spTgt spid="18"/>
                                            </p:tgtEl>
                                            <p:attrNameLst>
                                              <p:attrName>style.visibility</p:attrName>
                                            </p:attrNameLst>
                                          </p:cBhvr>
                                          <p:to>
                                            <p:strVal val="visible"/>
                                          </p:to>
                                        </p:set>
                                        <p:anim calcmode="lin" valueType="num" p14:bounceEnd="20000">
                                          <p:cBhvr additive="base">
                                            <p:cTn id="14" dur="1000" fill="hold"/>
                                            <p:tgtEl>
                                              <p:spTgt spid="18"/>
                                            </p:tgtEl>
                                            <p:attrNameLst>
                                              <p:attrName>ppt_x</p:attrName>
                                            </p:attrNameLst>
                                          </p:cBhvr>
                                          <p:tavLst>
                                            <p:tav tm="0">
                                              <p:val>
                                                <p:strVal val="#ppt_x"/>
                                              </p:val>
                                            </p:tav>
                                            <p:tav tm="100000">
                                              <p:val>
                                                <p:strVal val="#ppt_x"/>
                                              </p:val>
                                            </p:tav>
                                          </p:tavLst>
                                        </p:anim>
                                        <p:anim calcmode="lin" valueType="num" p14:bounceEnd="20000">
                                          <p:cBhvr additive="base">
                                            <p:cTn id="15" dur="1000" fill="hold"/>
                                            <p:tgtEl>
                                              <p:spTgt spid="18"/>
                                            </p:tgtEl>
                                            <p:attrNameLst>
                                              <p:attrName>ppt_y</p:attrName>
                                            </p:attrNameLst>
                                          </p:cBhvr>
                                          <p:tavLst>
                                            <p:tav tm="0">
                                              <p:val>
                                                <p:strVal val="0-#ppt_h/2"/>
                                              </p:val>
                                            </p:tav>
                                            <p:tav tm="100000">
                                              <p:val>
                                                <p:strVal val="#ppt_y"/>
                                              </p:val>
                                            </p:tav>
                                          </p:tavLst>
                                        </p:anim>
                                      </p:childTnLst>
                                    </p:cTn>
                                  </p:par>
                                  <p:par>
                                    <p:cTn id="16" presetID="14" presetClass="entr" presetSubtype="10" fill="hold" grpId="0" nodeType="withEffect">
                                      <p:stCondLst>
                                        <p:cond delay="1000"/>
                                      </p:stCondLst>
                                      <p:childTnLst>
                                        <p:set>
                                          <p:cBhvr>
                                            <p:cTn id="17" dur="1" fill="hold">
                                              <p:stCondLst>
                                                <p:cond delay="0"/>
                                              </p:stCondLst>
                                            </p:cTn>
                                            <p:tgtEl>
                                              <p:spTgt spid="32"/>
                                            </p:tgtEl>
                                            <p:attrNameLst>
                                              <p:attrName>style.visibility</p:attrName>
                                            </p:attrNameLst>
                                          </p:cBhvr>
                                          <p:to>
                                            <p:strVal val="visible"/>
                                          </p:to>
                                        </p:set>
                                        <p:animEffect transition="in" filter="randombar(horizontal)">
                                          <p:cBhvr>
                                            <p:cTn id="18" dur="500"/>
                                            <p:tgtEl>
                                              <p:spTgt spid="32"/>
                                            </p:tgtEl>
                                          </p:cBhvr>
                                        </p:animEffect>
                                      </p:childTnLst>
                                    </p:cTn>
                                  </p:par>
                                  <p:par>
                                    <p:cTn id="19" presetID="2" presetClass="entr" presetSubtype="1" accel="20000" fill="hold" grpId="0" nodeType="withEffect" p14:presetBounceEnd="20000">
                                      <p:stCondLst>
                                        <p:cond delay="1250"/>
                                      </p:stCondLst>
                                      <p:childTnLst>
                                        <p:set>
                                          <p:cBhvr>
                                            <p:cTn id="20" dur="1" fill="hold">
                                              <p:stCondLst>
                                                <p:cond delay="0"/>
                                              </p:stCondLst>
                                            </p:cTn>
                                            <p:tgtEl>
                                              <p:spTgt spid="26"/>
                                            </p:tgtEl>
                                            <p:attrNameLst>
                                              <p:attrName>style.visibility</p:attrName>
                                            </p:attrNameLst>
                                          </p:cBhvr>
                                          <p:to>
                                            <p:strVal val="visible"/>
                                          </p:to>
                                        </p:set>
                                        <p:anim calcmode="lin" valueType="num" p14:bounceEnd="20000">
                                          <p:cBhvr additive="base">
                                            <p:cTn id="21" dur="1000" fill="hold"/>
                                            <p:tgtEl>
                                              <p:spTgt spid="26"/>
                                            </p:tgtEl>
                                            <p:attrNameLst>
                                              <p:attrName>ppt_x</p:attrName>
                                            </p:attrNameLst>
                                          </p:cBhvr>
                                          <p:tavLst>
                                            <p:tav tm="0">
                                              <p:val>
                                                <p:strVal val="#ppt_x"/>
                                              </p:val>
                                            </p:tav>
                                            <p:tav tm="100000">
                                              <p:val>
                                                <p:strVal val="#ppt_x"/>
                                              </p:val>
                                            </p:tav>
                                          </p:tavLst>
                                        </p:anim>
                                        <p:anim calcmode="lin" valueType="num" p14:bounceEnd="20000">
                                          <p:cBhvr additive="base">
                                            <p:cTn id="22" dur="1000" fill="hold"/>
                                            <p:tgtEl>
                                              <p:spTgt spid="26"/>
                                            </p:tgtEl>
                                            <p:attrNameLst>
                                              <p:attrName>ppt_y</p:attrName>
                                            </p:attrNameLst>
                                          </p:cBhvr>
                                          <p:tavLst>
                                            <p:tav tm="0">
                                              <p:val>
                                                <p:strVal val="0-#ppt_h/2"/>
                                              </p:val>
                                            </p:tav>
                                            <p:tav tm="100000">
                                              <p:val>
                                                <p:strVal val="#ppt_y"/>
                                              </p:val>
                                            </p:tav>
                                          </p:tavLst>
                                        </p:anim>
                                      </p:childTnLst>
                                    </p:cTn>
                                  </p:par>
                                  <p:par>
                                    <p:cTn id="23" presetID="14" presetClass="entr" presetSubtype="10" fill="hold" grpId="0" nodeType="withEffect">
                                      <p:stCondLst>
                                        <p:cond delay="1750"/>
                                      </p:stCondLst>
                                      <p:childTnLst>
                                        <p:set>
                                          <p:cBhvr>
                                            <p:cTn id="24" dur="1" fill="hold">
                                              <p:stCondLst>
                                                <p:cond delay="0"/>
                                              </p:stCondLst>
                                            </p:cTn>
                                            <p:tgtEl>
                                              <p:spTgt spid="33"/>
                                            </p:tgtEl>
                                            <p:attrNameLst>
                                              <p:attrName>style.visibility</p:attrName>
                                            </p:attrNameLst>
                                          </p:cBhvr>
                                          <p:to>
                                            <p:strVal val="visible"/>
                                          </p:to>
                                        </p:set>
                                        <p:animEffect transition="in" filter="randombar(horizontal)">
                                          <p:cBhvr>
                                            <p:cTn id="25" dur="500"/>
                                            <p:tgtEl>
                                              <p:spTgt spid="33"/>
                                            </p:tgtEl>
                                          </p:cBhvr>
                                        </p:animEffect>
                                      </p:childTnLst>
                                    </p:cTn>
                                  </p:par>
                                  <p:par>
                                    <p:cTn id="26" presetID="2" presetClass="entr" presetSubtype="1" accel="20000" fill="hold" grpId="0" nodeType="withEffect" p14:presetBounceEnd="20000">
                                      <p:stCondLst>
                                        <p:cond delay="2000"/>
                                      </p:stCondLst>
                                      <p:childTnLst>
                                        <p:set>
                                          <p:cBhvr>
                                            <p:cTn id="27" dur="1" fill="hold">
                                              <p:stCondLst>
                                                <p:cond delay="0"/>
                                              </p:stCondLst>
                                            </p:cTn>
                                            <p:tgtEl>
                                              <p:spTgt spid="29"/>
                                            </p:tgtEl>
                                            <p:attrNameLst>
                                              <p:attrName>style.visibility</p:attrName>
                                            </p:attrNameLst>
                                          </p:cBhvr>
                                          <p:to>
                                            <p:strVal val="visible"/>
                                          </p:to>
                                        </p:set>
                                        <p:anim calcmode="lin" valueType="num" p14:bounceEnd="20000">
                                          <p:cBhvr additive="base">
                                            <p:cTn id="28" dur="1000" fill="hold"/>
                                            <p:tgtEl>
                                              <p:spTgt spid="29"/>
                                            </p:tgtEl>
                                            <p:attrNameLst>
                                              <p:attrName>ppt_x</p:attrName>
                                            </p:attrNameLst>
                                          </p:cBhvr>
                                          <p:tavLst>
                                            <p:tav tm="0">
                                              <p:val>
                                                <p:strVal val="#ppt_x"/>
                                              </p:val>
                                            </p:tav>
                                            <p:tav tm="100000">
                                              <p:val>
                                                <p:strVal val="#ppt_x"/>
                                              </p:val>
                                            </p:tav>
                                          </p:tavLst>
                                        </p:anim>
                                        <p:anim calcmode="lin" valueType="num" p14:bounceEnd="20000">
                                          <p:cBhvr additive="base">
                                            <p:cTn id="29" dur="1000" fill="hold"/>
                                            <p:tgtEl>
                                              <p:spTgt spid="29"/>
                                            </p:tgtEl>
                                            <p:attrNameLst>
                                              <p:attrName>ppt_y</p:attrName>
                                            </p:attrNameLst>
                                          </p:cBhvr>
                                          <p:tavLst>
                                            <p:tav tm="0">
                                              <p:val>
                                                <p:strVal val="0-#ppt_h/2"/>
                                              </p:val>
                                            </p:tav>
                                            <p:tav tm="100000">
                                              <p:val>
                                                <p:strVal val="#ppt_y"/>
                                              </p:val>
                                            </p:tav>
                                          </p:tavLst>
                                        </p:anim>
                                      </p:childTnLst>
                                    </p:cTn>
                                  </p:par>
                                  <p:par>
                                    <p:cTn id="30" presetID="14" presetClass="entr" presetSubtype="10" fill="hold" grpId="0" nodeType="withEffect">
                                      <p:stCondLst>
                                        <p:cond delay="2500"/>
                                      </p:stCondLst>
                                      <p:childTnLst>
                                        <p:set>
                                          <p:cBhvr>
                                            <p:cTn id="31" dur="1" fill="hold">
                                              <p:stCondLst>
                                                <p:cond delay="0"/>
                                              </p:stCondLst>
                                            </p:cTn>
                                            <p:tgtEl>
                                              <p:spTgt spid="34"/>
                                            </p:tgtEl>
                                            <p:attrNameLst>
                                              <p:attrName>style.visibility</p:attrName>
                                            </p:attrNameLst>
                                          </p:cBhvr>
                                          <p:to>
                                            <p:strVal val="visible"/>
                                          </p:to>
                                        </p:set>
                                        <p:animEffect transition="in" filter="randombar(horizontal)">
                                          <p:cBhvr>
                                            <p:cTn id="3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6" grpId="0" animBg="1"/>
          <p:bldP spid="29" grpId="0" animBg="1"/>
          <p:bldP spid="31" grpId="0"/>
          <p:bldP spid="32" grpId="0"/>
          <p:bldP spid="33" grpId="0"/>
          <p:bldP spid="3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1000" fill="hold"/>
                                            <p:tgtEl>
                                              <p:spTgt spid="17"/>
                                            </p:tgtEl>
                                            <p:attrNameLst>
                                              <p:attrName>ppt_x</p:attrName>
                                            </p:attrNameLst>
                                          </p:cBhvr>
                                          <p:tavLst>
                                            <p:tav tm="0">
                                              <p:val>
                                                <p:strVal val="#ppt_x"/>
                                              </p:val>
                                            </p:tav>
                                            <p:tav tm="100000">
                                              <p:val>
                                                <p:strVal val="#ppt_x"/>
                                              </p:val>
                                            </p:tav>
                                          </p:tavLst>
                                        </p:anim>
                                        <p:anim calcmode="lin" valueType="num">
                                          <p:cBhvr additive="base">
                                            <p:cTn id="8" dur="1000" fill="hold"/>
                                            <p:tgtEl>
                                              <p:spTgt spid="17"/>
                                            </p:tgtEl>
                                            <p:attrNameLst>
                                              <p:attrName>ppt_y</p:attrName>
                                            </p:attrNameLst>
                                          </p:cBhvr>
                                          <p:tavLst>
                                            <p:tav tm="0">
                                              <p:val>
                                                <p:strVal val="0-#ppt_h/2"/>
                                              </p:val>
                                            </p:tav>
                                            <p:tav tm="100000">
                                              <p:val>
                                                <p:strVal val="#ppt_y"/>
                                              </p:val>
                                            </p:tav>
                                          </p:tavLst>
                                        </p:anim>
                                      </p:childTnLst>
                                    </p:cTn>
                                  </p:par>
                                  <p:par>
                                    <p:cTn id="9" presetID="14" presetClass="entr" presetSubtype="10" fill="hold" grpId="0" nodeType="withEffect">
                                      <p:stCondLst>
                                        <p:cond delay="500"/>
                                      </p:stCondLst>
                                      <p:childTnLst>
                                        <p:set>
                                          <p:cBhvr>
                                            <p:cTn id="10" dur="1" fill="hold">
                                              <p:stCondLst>
                                                <p:cond delay="0"/>
                                              </p:stCondLst>
                                            </p:cTn>
                                            <p:tgtEl>
                                              <p:spTgt spid="31"/>
                                            </p:tgtEl>
                                            <p:attrNameLst>
                                              <p:attrName>style.visibility</p:attrName>
                                            </p:attrNameLst>
                                          </p:cBhvr>
                                          <p:to>
                                            <p:strVal val="visible"/>
                                          </p:to>
                                        </p:set>
                                        <p:animEffect transition="in" filter="randombar(horizontal)">
                                          <p:cBhvr>
                                            <p:cTn id="11" dur="500"/>
                                            <p:tgtEl>
                                              <p:spTgt spid="31"/>
                                            </p:tgtEl>
                                          </p:cBhvr>
                                        </p:animEffect>
                                      </p:childTnLst>
                                    </p:cTn>
                                  </p:par>
                                  <p:par>
                                    <p:cTn id="12" presetID="2" presetClass="entr" presetSubtype="1" accel="20000" fill="hold" grpId="0" nodeType="withEffect">
                                      <p:stCondLst>
                                        <p:cond delay="500"/>
                                      </p:stCondLst>
                                      <p:childTnLst>
                                        <p:set>
                                          <p:cBhvr>
                                            <p:cTn id="13" dur="1" fill="hold">
                                              <p:stCondLst>
                                                <p:cond delay="0"/>
                                              </p:stCondLst>
                                            </p:cTn>
                                            <p:tgtEl>
                                              <p:spTgt spid="18"/>
                                            </p:tgtEl>
                                            <p:attrNameLst>
                                              <p:attrName>style.visibility</p:attrName>
                                            </p:attrNameLst>
                                          </p:cBhvr>
                                          <p:to>
                                            <p:strVal val="visible"/>
                                          </p:to>
                                        </p:set>
                                        <p:anim calcmode="lin" valueType="num">
                                          <p:cBhvr additive="base">
                                            <p:cTn id="14" dur="1000" fill="hold"/>
                                            <p:tgtEl>
                                              <p:spTgt spid="18"/>
                                            </p:tgtEl>
                                            <p:attrNameLst>
                                              <p:attrName>ppt_x</p:attrName>
                                            </p:attrNameLst>
                                          </p:cBhvr>
                                          <p:tavLst>
                                            <p:tav tm="0">
                                              <p:val>
                                                <p:strVal val="#ppt_x"/>
                                              </p:val>
                                            </p:tav>
                                            <p:tav tm="100000">
                                              <p:val>
                                                <p:strVal val="#ppt_x"/>
                                              </p:val>
                                            </p:tav>
                                          </p:tavLst>
                                        </p:anim>
                                        <p:anim calcmode="lin" valueType="num">
                                          <p:cBhvr additive="base">
                                            <p:cTn id="15" dur="1000" fill="hold"/>
                                            <p:tgtEl>
                                              <p:spTgt spid="18"/>
                                            </p:tgtEl>
                                            <p:attrNameLst>
                                              <p:attrName>ppt_y</p:attrName>
                                            </p:attrNameLst>
                                          </p:cBhvr>
                                          <p:tavLst>
                                            <p:tav tm="0">
                                              <p:val>
                                                <p:strVal val="0-#ppt_h/2"/>
                                              </p:val>
                                            </p:tav>
                                            <p:tav tm="100000">
                                              <p:val>
                                                <p:strVal val="#ppt_y"/>
                                              </p:val>
                                            </p:tav>
                                          </p:tavLst>
                                        </p:anim>
                                      </p:childTnLst>
                                    </p:cTn>
                                  </p:par>
                                  <p:par>
                                    <p:cTn id="16" presetID="14" presetClass="entr" presetSubtype="10" fill="hold" grpId="0" nodeType="withEffect">
                                      <p:stCondLst>
                                        <p:cond delay="1000"/>
                                      </p:stCondLst>
                                      <p:childTnLst>
                                        <p:set>
                                          <p:cBhvr>
                                            <p:cTn id="17" dur="1" fill="hold">
                                              <p:stCondLst>
                                                <p:cond delay="0"/>
                                              </p:stCondLst>
                                            </p:cTn>
                                            <p:tgtEl>
                                              <p:spTgt spid="32"/>
                                            </p:tgtEl>
                                            <p:attrNameLst>
                                              <p:attrName>style.visibility</p:attrName>
                                            </p:attrNameLst>
                                          </p:cBhvr>
                                          <p:to>
                                            <p:strVal val="visible"/>
                                          </p:to>
                                        </p:set>
                                        <p:animEffect transition="in" filter="randombar(horizontal)">
                                          <p:cBhvr>
                                            <p:cTn id="18" dur="500"/>
                                            <p:tgtEl>
                                              <p:spTgt spid="32"/>
                                            </p:tgtEl>
                                          </p:cBhvr>
                                        </p:animEffect>
                                      </p:childTnLst>
                                    </p:cTn>
                                  </p:par>
                                  <p:par>
                                    <p:cTn id="19" presetID="2" presetClass="entr" presetSubtype="1" accel="20000" fill="hold" grpId="0" nodeType="withEffect">
                                      <p:stCondLst>
                                        <p:cond delay="1250"/>
                                      </p:stCondLst>
                                      <p:childTnLst>
                                        <p:set>
                                          <p:cBhvr>
                                            <p:cTn id="20" dur="1" fill="hold">
                                              <p:stCondLst>
                                                <p:cond delay="0"/>
                                              </p:stCondLst>
                                            </p:cTn>
                                            <p:tgtEl>
                                              <p:spTgt spid="26"/>
                                            </p:tgtEl>
                                            <p:attrNameLst>
                                              <p:attrName>style.visibility</p:attrName>
                                            </p:attrNameLst>
                                          </p:cBhvr>
                                          <p:to>
                                            <p:strVal val="visible"/>
                                          </p:to>
                                        </p:set>
                                        <p:anim calcmode="lin" valueType="num">
                                          <p:cBhvr additive="base">
                                            <p:cTn id="21" dur="1000" fill="hold"/>
                                            <p:tgtEl>
                                              <p:spTgt spid="26"/>
                                            </p:tgtEl>
                                            <p:attrNameLst>
                                              <p:attrName>ppt_x</p:attrName>
                                            </p:attrNameLst>
                                          </p:cBhvr>
                                          <p:tavLst>
                                            <p:tav tm="0">
                                              <p:val>
                                                <p:strVal val="#ppt_x"/>
                                              </p:val>
                                            </p:tav>
                                            <p:tav tm="100000">
                                              <p:val>
                                                <p:strVal val="#ppt_x"/>
                                              </p:val>
                                            </p:tav>
                                          </p:tavLst>
                                        </p:anim>
                                        <p:anim calcmode="lin" valueType="num">
                                          <p:cBhvr additive="base">
                                            <p:cTn id="22" dur="1000" fill="hold"/>
                                            <p:tgtEl>
                                              <p:spTgt spid="26"/>
                                            </p:tgtEl>
                                            <p:attrNameLst>
                                              <p:attrName>ppt_y</p:attrName>
                                            </p:attrNameLst>
                                          </p:cBhvr>
                                          <p:tavLst>
                                            <p:tav tm="0">
                                              <p:val>
                                                <p:strVal val="0-#ppt_h/2"/>
                                              </p:val>
                                            </p:tav>
                                            <p:tav tm="100000">
                                              <p:val>
                                                <p:strVal val="#ppt_y"/>
                                              </p:val>
                                            </p:tav>
                                          </p:tavLst>
                                        </p:anim>
                                      </p:childTnLst>
                                    </p:cTn>
                                  </p:par>
                                  <p:par>
                                    <p:cTn id="23" presetID="14" presetClass="entr" presetSubtype="10" fill="hold" grpId="0" nodeType="withEffect">
                                      <p:stCondLst>
                                        <p:cond delay="1750"/>
                                      </p:stCondLst>
                                      <p:childTnLst>
                                        <p:set>
                                          <p:cBhvr>
                                            <p:cTn id="24" dur="1" fill="hold">
                                              <p:stCondLst>
                                                <p:cond delay="0"/>
                                              </p:stCondLst>
                                            </p:cTn>
                                            <p:tgtEl>
                                              <p:spTgt spid="33"/>
                                            </p:tgtEl>
                                            <p:attrNameLst>
                                              <p:attrName>style.visibility</p:attrName>
                                            </p:attrNameLst>
                                          </p:cBhvr>
                                          <p:to>
                                            <p:strVal val="visible"/>
                                          </p:to>
                                        </p:set>
                                        <p:animEffect transition="in" filter="randombar(horizontal)">
                                          <p:cBhvr>
                                            <p:cTn id="25" dur="500"/>
                                            <p:tgtEl>
                                              <p:spTgt spid="33"/>
                                            </p:tgtEl>
                                          </p:cBhvr>
                                        </p:animEffect>
                                      </p:childTnLst>
                                    </p:cTn>
                                  </p:par>
                                  <p:par>
                                    <p:cTn id="26" presetID="2" presetClass="entr" presetSubtype="1" accel="20000" fill="hold" grpId="0" nodeType="withEffect">
                                      <p:stCondLst>
                                        <p:cond delay="2000"/>
                                      </p:stCondLst>
                                      <p:childTnLst>
                                        <p:set>
                                          <p:cBhvr>
                                            <p:cTn id="27" dur="1" fill="hold">
                                              <p:stCondLst>
                                                <p:cond delay="0"/>
                                              </p:stCondLst>
                                            </p:cTn>
                                            <p:tgtEl>
                                              <p:spTgt spid="29"/>
                                            </p:tgtEl>
                                            <p:attrNameLst>
                                              <p:attrName>style.visibility</p:attrName>
                                            </p:attrNameLst>
                                          </p:cBhvr>
                                          <p:to>
                                            <p:strVal val="visible"/>
                                          </p:to>
                                        </p:set>
                                        <p:anim calcmode="lin" valueType="num">
                                          <p:cBhvr additive="base">
                                            <p:cTn id="28" dur="1000" fill="hold"/>
                                            <p:tgtEl>
                                              <p:spTgt spid="29"/>
                                            </p:tgtEl>
                                            <p:attrNameLst>
                                              <p:attrName>ppt_x</p:attrName>
                                            </p:attrNameLst>
                                          </p:cBhvr>
                                          <p:tavLst>
                                            <p:tav tm="0">
                                              <p:val>
                                                <p:strVal val="#ppt_x"/>
                                              </p:val>
                                            </p:tav>
                                            <p:tav tm="100000">
                                              <p:val>
                                                <p:strVal val="#ppt_x"/>
                                              </p:val>
                                            </p:tav>
                                          </p:tavLst>
                                        </p:anim>
                                        <p:anim calcmode="lin" valueType="num">
                                          <p:cBhvr additive="base">
                                            <p:cTn id="29" dur="1000" fill="hold"/>
                                            <p:tgtEl>
                                              <p:spTgt spid="29"/>
                                            </p:tgtEl>
                                            <p:attrNameLst>
                                              <p:attrName>ppt_y</p:attrName>
                                            </p:attrNameLst>
                                          </p:cBhvr>
                                          <p:tavLst>
                                            <p:tav tm="0">
                                              <p:val>
                                                <p:strVal val="0-#ppt_h/2"/>
                                              </p:val>
                                            </p:tav>
                                            <p:tav tm="100000">
                                              <p:val>
                                                <p:strVal val="#ppt_y"/>
                                              </p:val>
                                            </p:tav>
                                          </p:tavLst>
                                        </p:anim>
                                      </p:childTnLst>
                                    </p:cTn>
                                  </p:par>
                                  <p:par>
                                    <p:cTn id="30" presetID="14" presetClass="entr" presetSubtype="10" fill="hold" grpId="0" nodeType="withEffect">
                                      <p:stCondLst>
                                        <p:cond delay="2500"/>
                                      </p:stCondLst>
                                      <p:childTnLst>
                                        <p:set>
                                          <p:cBhvr>
                                            <p:cTn id="31" dur="1" fill="hold">
                                              <p:stCondLst>
                                                <p:cond delay="0"/>
                                              </p:stCondLst>
                                            </p:cTn>
                                            <p:tgtEl>
                                              <p:spTgt spid="34"/>
                                            </p:tgtEl>
                                            <p:attrNameLst>
                                              <p:attrName>style.visibility</p:attrName>
                                            </p:attrNameLst>
                                          </p:cBhvr>
                                          <p:to>
                                            <p:strVal val="visible"/>
                                          </p:to>
                                        </p:set>
                                        <p:animEffect transition="in" filter="randombar(horizontal)">
                                          <p:cBhvr>
                                            <p:cTn id="3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6" grpId="0" animBg="1"/>
          <p:bldP spid="29" grpId="0" animBg="1"/>
          <p:bldP spid="31" grpId="0"/>
          <p:bldP spid="32" grpId="0"/>
          <p:bldP spid="33" grpId="0"/>
          <p:bldP spid="34"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9050" y="0"/>
            <a:ext cx="12211050" cy="6858000"/>
            <a:chOff x="-19050" y="0"/>
            <a:chExt cx="12211050" cy="6858000"/>
          </a:xfrm>
        </p:grpSpPr>
        <p:pic>
          <p:nvPicPr>
            <p:cNvPr id="15" name="图片 14"/>
            <p:cNvPicPr>
              <a:picLocks noChangeAspect="1"/>
            </p:cNvPicPr>
            <p:nvPr/>
          </p:nvPicPr>
          <p:blipFill rotWithShape="1">
            <a:blip r:embed="rId5">
              <a:grayscl/>
            </a:blip>
            <a:srcRect l="35352" t="2597" r="-4086"/>
            <a:stretch/>
          </p:blipFill>
          <p:spPr>
            <a:xfrm>
              <a:off x="-19050" y="0"/>
              <a:ext cx="8151215" cy="6858000"/>
            </a:xfrm>
            <a:prstGeom prst="rect">
              <a:avLst/>
            </a:prstGeom>
          </p:spPr>
        </p:pic>
        <p:pic>
          <p:nvPicPr>
            <p:cNvPr id="16" name="图片 15"/>
            <p:cNvPicPr>
              <a:picLocks noChangeAspect="1"/>
            </p:cNvPicPr>
            <p:nvPr/>
          </p:nvPicPr>
          <p:blipFill rotWithShape="1">
            <a:blip r:embed="rId5">
              <a:grayscl/>
            </a:blip>
            <a:srcRect l="42291" t="2597" r="-4086"/>
            <a:stretch/>
          </p:blipFill>
          <p:spPr>
            <a:xfrm rot="10800000">
              <a:off x="4863708" y="0"/>
              <a:ext cx="7328292" cy="6858000"/>
            </a:xfrm>
            <a:prstGeom prst="rect">
              <a:avLst/>
            </a:prstGeom>
          </p:spPr>
        </p:pic>
      </p:grpSp>
      <p:sp>
        <p:nvSpPr>
          <p:cNvPr id="17" name="AutoShape 3"/>
          <p:cNvSpPr>
            <a:spLocks noChangeAspect="1" noChangeArrowheads="1" noTextEdit="1"/>
          </p:cNvSpPr>
          <p:nvPr/>
        </p:nvSpPr>
        <p:spPr bwMode="auto">
          <a:xfrm>
            <a:off x="2971800" y="773113"/>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8" name="组合 17"/>
          <p:cNvGrpSpPr/>
          <p:nvPr/>
        </p:nvGrpSpPr>
        <p:grpSpPr>
          <a:xfrm>
            <a:off x="4478338" y="1241901"/>
            <a:ext cx="3238500" cy="1309688"/>
            <a:chOff x="4478338" y="1241901"/>
            <a:chExt cx="3238500" cy="1309688"/>
          </a:xfrm>
        </p:grpSpPr>
        <p:sp>
          <p:nvSpPr>
            <p:cNvPr id="19"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21" name="Line 13"/>
          <p:cNvSpPr>
            <a:spLocks noChangeShapeType="1"/>
          </p:cNvSpPr>
          <p:nvPr/>
        </p:nvSpPr>
        <p:spPr bwMode="auto">
          <a:xfrm flipH="1" flipV="1">
            <a:off x="3267075" y="967264"/>
            <a:ext cx="1223963"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Line 14"/>
          <p:cNvSpPr>
            <a:spLocks noChangeShapeType="1"/>
          </p:cNvSpPr>
          <p:nvPr/>
        </p:nvSpPr>
        <p:spPr bwMode="auto">
          <a:xfrm flipH="1" flipV="1">
            <a:off x="2976563" y="491014"/>
            <a:ext cx="869950" cy="8683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3" name="组合 22"/>
          <p:cNvGrpSpPr/>
          <p:nvPr/>
        </p:nvGrpSpPr>
        <p:grpSpPr>
          <a:xfrm>
            <a:off x="4478338" y="3976688"/>
            <a:ext cx="3238500" cy="1312863"/>
            <a:chOff x="4478338" y="3976688"/>
            <a:chExt cx="3238500" cy="1312863"/>
          </a:xfrm>
        </p:grpSpPr>
        <p:sp>
          <p:nvSpPr>
            <p:cNvPr id="34"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37" name="Line 15"/>
          <p:cNvSpPr>
            <a:spLocks noChangeShapeType="1"/>
          </p:cNvSpPr>
          <p:nvPr/>
        </p:nvSpPr>
        <p:spPr bwMode="auto">
          <a:xfrm>
            <a:off x="7702550" y="4335463"/>
            <a:ext cx="1227138"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Line 16"/>
          <p:cNvSpPr>
            <a:spLocks noChangeShapeType="1"/>
          </p:cNvSpPr>
          <p:nvPr/>
        </p:nvSpPr>
        <p:spPr bwMode="auto">
          <a:xfrm>
            <a:off x="8347075" y="5168901"/>
            <a:ext cx="868363" cy="866775"/>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39" name="PA_蓝剑_组合 2"/>
          <p:cNvGrpSpPr/>
          <p:nvPr>
            <p:custDataLst>
              <p:tags r:id="rId2"/>
            </p:custDataLst>
          </p:nvPr>
        </p:nvGrpSpPr>
        <p:grpSpPr>
          <a:xfrm>
            <a:off x="3022888" y="2508092"/>
            <a:ext cx="6146233" cy="1218178"/>
            <a:chOff x="3022888" y="2098140"/>
            <a:chExt cx="6146233" cy="1218178"/>
          </a:xfrm>
        </p:grpSpPr>
        <p:sp>
          <p:nvSpPr>
            <p:cNvPr id="40" name="TextBox 4"/>
            <p:cNvSpPr txBox="1"/>
            <p:nvPr/>
          </p:nvSpPr>
          <p:spPr>
            <a:xfrm>
              <a:off x="3022888" y="2098140"/>
              <a:ext cx="6146233" cy="1015663"/>
            </a:xfrm>
            <a:prstGeom prst="rect">
              <a:avLst/>
            </a:prstGeom>
            <a:noFill/>
          </p:spPr>
          <p:txBody>
            <a:bodyPr wrap="none" rtlCol="0">
              <a:spAutoFit/>
            </a:bodyPr>
            <a:lstStyle/>
            <a:p>
              <a:pPr lvl="0" algn="ctr"/>
              <a:r>
                <a:rPr lang="en-US" altLang="zh-CN" sz="6000" spc="600">
                  <a:solidFill>
                    <a:schemeClr val="bg2">
                      <a:lumMod val="25000"/>
                    </a:schemeClr>
                  </a:solidFill>
                  <a:ea typeface="迷你简菱心" panose="02010609000101010101" pitchFamily="49" charset="-122"/>
                  <a:cs typeface="+mn-ea"/>
                  <a:sym typeface="+mn-lt"/>
                </a:rPr>
                <a:t>DEMO </a:t>
              </a:r>
              <a:r>
                <a:rPr lang="en-US" altLang="zh-CN" sz="6000" spc="600" smtClean="0">
                  <a:solidFill>
                    <a:schemeClr val="bg2">
                      <a:lumMod val="25000"/>
                    </a:schemeClr>
                  </a:solidFill>
                  <a:ea typeface="迷你简菱心" panose="02010609000101010101" pitchFamily="49" charset="-122"/>
                  <a:cs typeface="+mn-ea"/>
                  <a:sym typeface="+mn-lt"/>
                </a:rPr>
                <a:t>&amp; FINISH</a:t>
              </a:r>
              <a:endParaRPr lang="zh-CN" altLang="en-US" sz="6000" spc="600">
                <a:solidFill>
                  <a:schemeClr val="bg2">
                    <a:lumMod val="25000"/>
                  </a:schemeClr>
                </a:solidFill>
                <a:ea typeface="迷你简菱心" panose="02010609000101010101" pitchFamily="49" charset="-122"/>
                <a:cs typeface="+mn-ea"/>
                <a:sym typeface="+mn-lt"/>
              </a:endParaRPr>
            </a:p>
          </p:txBody>
        </p:sp>
        <p:sp>
          <p:nvSpPr>
            <p:cNvPr id="41" name="矩形 40"/>
            <p:cNvSpPr/>
            <p:nvPr/>
          </p:nvSpPr>
          <p:spPr>
            <a:xfrm>
              <a:off x="3246582" y="3008541"/>
              <a:ext cx="5698837" cy="307777"/>
            </a:xfrm>
            <a:prstGeom prst="rect">
              <a:avLst/>
            </a:prstGeom>
          </p:spPr>
          <p:txBody>
            <a:bodyPr wrap="square">
              <a:spAutoFit/>
            </a:bodyPr>
            <a:lstStyle/>
            <a:p>
              <a:pPr lvl="0" algn="ctr"/>
              <a:endParaRPr lang="en-US" altLang="zh-CN" sz="1400">
                <a:solidFill>
                  <a:schemeClr val="tx1">
                    <a:lumMod val="85000"/>
                    <a:lumOff val="15000"/>
                  </a:schemeClr>
                </a:solidFill>
                <a:cs typeface="+mn-ea"/>
                <a:sym typeface="+mn-lt"/>
              </a:endParaRPr>
            </a:p>
          </p:txBody>
        </p:sp>
      </p:grpSp>
    </p:spTree>
    <p:extLst>
      <p:ext uri="{BB962C8B-B14F-4D97-AF65-F5344CB8AC3E}">
        <p14:creationId xmlns:p14="http://schemas.microsoft.com/office/powerpoint/2010/main" val="172387689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strVal val="#ppt_w+.3"/>
                                              </p:val>
                                            </p:tav>
                                            <p:tav tm="100000">
                                              <p:val>
                                                <p:strVal val="#ppt_w"/>
                                              </p:val>
                                            </p:tav>
                                          </p:tavLst>
                                        </p:anim>
                                        <p:anim calcmode="lin" valueType="num">
                                          <p:cBhvr>
                                            <p:cTn id="8" dur="1000" fill="hold"/>
                                            <p:tgtEl>
                                              <p:spTgt spid="14"/>
                                            </p:tgtEl>
                                            <p:attrNameLst>
                                              <p:attrName>ppt_h</p:attrName>
                                            </p:attrNameLst>
                                          </p:cBhvr>
                                          <p:tavLst>
                                            <p:tav tm="0">
                                              <p:val>
                                                <p:strVal val="#ppt_h"/>
                                              </p:val>
                                            </p:tav>
                                            <p:tav tm="100000">
                                              <p:val>
                                                <p:strVal val="#ppt_h"/>
                                              </p:val>
                                            </p:tav>
                                          </p:tavLst>
                                        </p:anim>
                                        <p:animEffect transition="in" filter="fade">
                                          <p:cBhvr>
                                            <p:cTn id="9" dur="1000"/>
                                            <p:tgtEl>
                                              <p:spTgt spid="14"/>
                                            </p:tgtEl>
                                          </p:cBhvr>
                                        </p:animEffect>
                                      </p:childTnLst>
                                    </p:cTn>
                                  </p:par>
                                </p:childTnLst>
                              </p:cTn>
                            </p:par>
                            <p:par>
                              <p:cTn id="10" fill="hold">
                                <p:stCondLst>
                                  <p:cond delay="1000"/>
                                </p:stCondLst>
                                <p:childTnLst>
                                  <p:par>
                                    <p:cTn id="11" presetID="2" presetClass="entr" presetSubtype="4" decel="100000" fill="hold" nodeType="after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1000" fill="hold"/>
                                            <p:tgtEl>
                                              <p:spTgt spid="39"/>
                                            </p:tgtEl>
                                            <p:attrNameLst>
                                              <p:attrName>ppt_x</p:attrName>
                                            </p:attrNameLst>
                                          </p:cBhvr>
                                          <p:tavLst>
                                            <p:tav tm="0">
                                              <p:val>
                                                <p:strVal val="#ppt_x"/>
                                              </p:val>
                                            </p:tav>
                                            <p:tav tm="100000">
                                              <p:val>
                                                <p:strVal val="#ppt_x"/>
                                              </p:val>
                                            </p:tav>
                                          </p:tavLst>
                                        </p:anim>
                                        <p:anim calcmode="lin" valueType="num">
                                          <p:cBhvr additive="base">
                                            <p:cTn id="14" dur="1000" fill="hold"/>
                                            <p:tgtEl>
                                              <p:spTgt spid="39"/>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2" presetClass="entr" presetSubtype="4" fill="hold" nodeType="afterEffect" p14:presetBounceEnd="42000">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14:bounceEnd="42000">
                                          <p:cBhvr additive="base">
                                            <p:cTn id="18" dur="500" fill="hold"/>
                                            <p:tgtEl>
                                              <p:spTgt spid="23"/>
                                            </p:tgtEl>
                                            <p:attrNameLst>
                                              <p:attrName>ppt_x</p:attrName>
                                            </p:attrNameLst>
                                          </p:cBhvr>
                                          <p:tavLst>
                                            <p:tav tm="0">
                                              <p:val>
                                                <p:strVal val="#ppt_x"/>
                                              </p:val>
                                            </p:tav>
                                            <p:tav tm="100000">
                                              <p:val>
                                                <p:strVal val="#ppt_x"/>
                                              </p:val>
                                            </p:tav>
                                          </p:tavLst>
                                        </p:anim>
                                        <p:anim calcmode="lin" valueType="num" p14:bounceEnd="42000">
                                          <p:cBhvr additive="base">
                                            <p:cTn id="19" dur="500" fill="hold"/>
                                            <p:tgtEl>
                                              <p:spTgt spid="23"/>
                                            </p:tgtEl>
                                            <p:attrNameLst>
                                              <p:attrName>ppt_y</p:attrName>
                                            </p:attrNameLst>
                                          </p:cBhvr>
                                          <p:tavLst>
                                            <p:tav tm="0">
                                              <p:val>
                                                <p:strVal val="1+#ppt_h/2"/>
                                              </p:val>
                                            </p:tav>
                                            <p:tav tm="100000">
                                              <p:val>
                                                <p:strVal val="#ppt_y"/>
                                              </p:val>
                                            </p:tav>
                                          </p:tavLst>
                                        </p:anim>
                                      </p:childTnLst>
                                    </p:cTn>
                                  </p:par>
                                  <p:par>
                                    <p:cTn id="20" presetID="2" presetClass="entr" presetSubtype="1" fill="hold" nodeType="withEffect" p14:presetBounceEnd="42000">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14:bounceEnd="42000">
                                          <p:cBhvr additive="base">
                                            <p:cTn id="22" dur="500" fill="hold"/>
                                            <p:tgtEl>
                                              <p:spTgt spid="18"/>
                                            </p:tgtEl>
                                            <p:attrNameLst>
                                              <p:attrName>ppt_x</p:attrName>
                                            </p:attrNameLst>
                                          </p:cBhvr>
                                          <p:tavLst>
                                            <p:tav tm="0">
                                              <p:val>
                                                <p:strVal val="#ppt_x"/>
                                              </p:val>
                                            </p:tav>
                                            <p:tav tm="100000">
                                              <p:val>
                                                <p:strVal val="#ppt_x"/>
                                              </p:val>
                                            </p:tav>
                                          </p:tavLst>
                                        </p:anim>
                                        <p:anim calcmode="lin" valueType="num" p14:bounceEnd="42000">
                                          <p:cBhvr additive="base">
                                            <p:cTn id="23" dur="500" fill="hold"/>
                                            <p:tgtEl>
                                              <p:spTgt spid="18"/>
                                            </p:tgtEl>
                                            <p:attrNameLst>
                                              <p:attrName>ppt_y</p:attrName>
                                            </p:attrNameLst>
                                          </p:cBhvr>
                                          <p:tavLst>
                                            <p:tav tm="0">
                                              <p:val>
                                                <p:strVal val="0-#ppt_h/2"/>
                                              </p:val>
                                            </p:tav>
                                            <p:tav tm="100000">
                                              <p:val>
                                                <p:strVal val="#ppt_y"/>
                                              </p:val>
                                            </p:tav>
                                          </p:tavLst>
                                        </p:anim>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down)">
                                          <p:cBhvr>
                                            <p:cTn id="27" dur="500"/>
                                            <p:tgtEl>
                                              <p:spTgt spid="21"/>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wipe(down)">
                                          <p:cBhvr>
                                            <p:cTn id="30" dur="500"/>
                                            <p:tgtEl>
                                              <p:spTgt spid="22"/>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wipe(up)">
                                          <p:cBhvr>
                                            <p:cTn id="33" dur="500"/>
                                            <p:tgtEl>
                                              <p:spTgt spid="37"/>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wipe(up)">
                                          <p:cBhvr>
                                            <p:cTn id="36"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37" grpId="0" animBg="1"/>
          <p:bldP spid="38"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strVal val="#ppt_w+.3"/>
                                              </p:val>
                                            </p:tav>
                                            <p:tav tm="100000">
                                              <p:val>
                                                <p:strVal val="#ppt_w"/>
                                              </p:val>
                                            </p:tav>
                                          </p:tavLst>
                                        </p:anim>
                                        <p:anim calcmode="lin" valueType="num">
                                          <p:cBhvr>
                                            <p:cTn id="8" dur="1000" fill="hold"/>
                                            <p:tgtEl>
                                              <p:spTgt spid="14"/>
                                            </p:tgtEl>
                                            <p:attrNameLst>
                                              <p:attrName>ppt_h</p:attrName>
                                            </p:attrNameLst>
                                          </p:cBhvr>
                                          <p:tavLst>
                                            <p:tav tm="0">
                                              <p:val>
                                                <p:strVal val="#ppt_h"/>
                                              </p:val>
                                            </p:tav>
                                            <p:tav tm="100000">
                                              <p:val>
                                                <p:strVal val="#ppt_h"/>
                                              </p:val>
                                            </p:tav>
                                          </p:tavLst>
                                        </p:anim>
                                        <p:animEffect transition="in" filter="fade">
                                          <p:cBhvr>
                                            <p:cTn id="9" dur="1000"/>
                                            <p:tgtEl>
                                              <p:spTgt spid="14"/>
                                            </p:tgtEl>
                                          </p:cBhvr>
                                        </p:animEffect>
                                      </p:childTnLst>
                                    </p:cTn>
                                  </p:par>
                                </p:childTnLst>
                              </p:cTn>
                            </p:par>
                            <p:par>
                              <p:cTn id="10" fill="hold">
                                <p:stCondLst>
                                  <p:cond delay="1000"/>
                                </p:stCondLst>
                                <p:childTnLst>
                                  <p:par>
                                    <p:cTn id="11" presetID="2" presetClass="entr" presetSubtype="4" decel="100000" fill="hold" nodeType="after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1000" fill="hold"/>
                                            <p:tgtEl>
                                              <p:spTgt spid="39"/>
                                            </p:tgtEl>
                                            <p:attrNameLst>
                                              <p:attrName>ppt_x</p:attrName>
                                            </p:attrNameLst>
                                          </p:cBhvr>
                                          <p:tavLst>
                                            <p:tav tm="0">
                                              <p:val>
                                                <p:strVal val="#ppt_x"/>
                                              </p:val>
                                            </p:tav>
                                            <p:tav tm="100000">
                                              <p:val>
                                                <p:strVal val="#ppt_x"/>
                                              </p:val>
                                            </p:tav>
                                          </p:tavLst>
                                        </p:anim>
                                        <p:anim calcmode="lin" valueType="num">
                                          <p:cBhvr additive="base">
                                            <p:cTn id="14" dur="1000" fill="hold"/>
                                            <p:tgtEl>
                                              <p:spTgt spid="39"/>
                                            </p:tgtEl>
                                            <p:attrNameLst>
                                              <p:attrName>ppt_y</p:attrName>
                                            </p:attrNameLst>
                                          </p:cBhvr>
                                          <p:tavLst>
                                            <p:tav tm="0">
                                              <p:val>
                                                <p:strVal val="1+#ppt_h/2"/>
                                              </p:val>
                                            </p:tav>
                                            <p:tav tm="100000">
                                              <p:val>
                                                <p:strVal val="#ppt_y"/>
                                              </p:val>
                                            </p:tav>
                                          </p:tavLst>
                                        </p:anim>
                                      </p:childTnLst>
                                    </p:cTn>
                                  </p:par>
                                </p:childTnLst>
                              </p:cTn>
                            </p:par>
                            <p:par>
                              <p:cTn id="15" fill="hold">
                                <p:stCondLst>
                                  <p:cond delay="2000"/>
                                </p:stCondLst>
                                <p:childTnLst>
                                  <p:par>
                                    <p:cTn id="16" presetID="2" presetClass="entr" presetSubtype="4" fill="hold" nodeType="afterEffect">
                                      <p:stCondLst>
                                        <p:cond delay="0"/>
                                      </p:stCondLst>
                                      <p:childTnLst>
                                        <p:set>
                                          <p:cBhvr>
                                            <p:cTn id="17" dur="1" fill="hold">
                                              <p:stCondLst>
                                                <p:cond delay="0"/>
                                              </p:stCondLst>
                                            </p:cTn>
                                            <p:tgtEl>
                                              <p:spTgt spid="23"/>
                                            </p:tgtEl>
                                            <p:attrNameLst>
                                              <p:attrName>style.visibility</p:attrName>
                                            </p:attrNameLst>
                                          </p:cBhvr>
                                          <p:to>
                                            <p:strVal val="visible"/>
                                          </p:to>
                                        </p:set>
                                        <p:anim calcmode="lin" valueType="num">
                                          <p:cBhvr additive="base">
                                            <p:cTn id="18" dur="500" fill="hold"/>
                                            <p:tgtEl>
                                              <p:spTgt spid="23"/>
                                            </p:tgtEl>
                                            <p:attrNameLst>
                                              <p:attrName>ppt_x</p:attrName>
                                            </p:attrNameLst>
                                          </p:cBhvr>
                                          <p:tavLst>
                                            <p:tav tm="0">
                                              <p:val>
                                                <p:strVal val="#ppt_x"/>
                                              </p:val>
                                            </p:tav>
                                            <p:tav tm="100000">
                                              <p:val>
                                                <p:strVal val="#ppt_x"/>
                                              </p:val>
                                            </p:tav>
                                          </p:tavLst>
                                        </p:anim>
                                        <p:anim calcmode="lin" valueType="num">
                                          <p:cBhvr additive="base">
                                            <p:cTn id="19" dur="500" fill="hold"/>
                                            <p:tgtEl>
                                              <p:spTgt spid="23"/>
                                            </p:tgtEl>
                                            <p:attrNameLst>
                                              <p:attrName>ppt_y</p:attrName>
                                            </p:attrNameLst>
                                          </p:cBhvr>
                                          <p:tavLst>
                                            <p:tav tm="0">
                                              <p:val>
                                                <p:strVal val="1+#ppt_h/2"/>
                                              </p:val>
                                            </p:tav>
                                            <p:tav tm="100000">
                                              <p:val>
                                                <p:strVal val="#ppt_y"/>
                                              </p:val>
                                            </p:tav>
                                          </p:tavLst>
                                        </p:anim>
                                      </p:childTnLst>
                                    </p:cTn>
                                  </p:par>
                                  <p:par>
                                    <p:cTn id="20" presetID="2" presetClass="entr" presetSubtype="1"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additive="base">
                                            <p:cTn id="22" dur="500" fill="hold"/>
                                            <p:tgtEl>
                                              <p:spTgt spid="18"/>
                                            </p:tgtEl>
                                            <p:attrNameLst>
                                              <p:attrName>ppt_x</p:attrName>
                                            </p:attrNameLst>
                                          </p:cBhvr>
                                          <p:tavLst>
                                            <p:tav tm="0">
                                              <p:val>
                                                <p:strVal val="#ppt_x"/>
                                              </p:val>
                                            </p:tav>
                                            <p:tav tm="100000">
                                              <p:val>
                                                <p:strVal val="#ppt_x"/>
                                              </p:val>
                                            </p:tav>
                                          </p:tavLst>
                                        </p:anim>
                                        <p:anim calcmode="lin" valueType="num">
                                          <p:cBhvr additive="base">
                                            <p:cTn id="23" dur="500" fill="hold"/>
                                            <p:tgtEl>
                                              <p:spTgt spid="18"/>
                                            </p:tgtEl>
                                            <p:attrNameLst>
                                              <p:attrName>ppt_y</p:attrName>
                                            </p:attrNameLst>
                                          </p:cBhvr>
                                          <p:tavLst>
                                            <p:tav tm="0">
                                              <p:val>
                                                <p:strVal val="0-#ppt_h/2"/>
                                              </p:val>
                                            </p:tav>
                                            <p:tav tm="100000">
                                              <p:val>
                                                <p:strVal val="#ppt_y"/>
                                              </p:val>
                                            </p:tav>
                                          </p:tavLst>
                                        </p:anim>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wipe(down)">
                                          <p:cBhvr>
                                            <p:cTn id="27" dur="500"/>
                                            <p:tgtEl>
                                              <p:spTgt spid="21"/>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wipe(down)">
                                          <p:cBhvr>
                                            <p:cTn id="30" dur="500"/>
                                            <p:tgtEl>
                                              <p:spTgt spid="22"/>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wipe(up)">
                                          <p:cBhvr>
                                            <p:cTn id="33" dur="500"/>
                                            <p:tgtEl>
                                              <p:spTgt spid="37"/>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wipe(up)">
                                          <p:cBhvr>
                                            <p:cTn id="36"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37" grpId="0" animBg="1"/>
          <p:bldP spid="38" grpId="0" animBg="1"/>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9050" y="0"/>
            <a:ext cx="12211050" cy="6858000"/>
            <a:chOff x="-19050" y="0"/>
            <a:chExt cx="12211050" cy="6858000"/>
          </a:xfrm>
        </p:grpSpPr>
        <p:pic>
          <p:nvPicPr>
            <p:cNvPr id="15" name="图片 14"/>
            <p:cNvPicPr>
              <a:picLocks noChangeAspect="1"/>
            </p:cNvPicPr>
            <p:nvPr/>
          </p:nvPicPr>
          <p:blipFill rotWithShape="1">
            <a:blip r:embed="rId4">
              <a:grayscl/>
            </a:blip>
            <a:srcRect l="35352" t="2597" r="-4086"/>
            <a:stretch/>
          </p:blipFill>
          <p:spPr>
            <a:xfrm>
              <a:off x="-19050" y="0"/>
              <a:ext cx="8151215" cy="6858000"/>
            </a:xfrm>
            <a:prstGeom prst="rect">
              <a:avLst/>
            </a:prstGeom>
          </p:spPr>
        </p:pic>
        <p:pic>
          <p:nvPicPr>
            <p:cNvPr id="16" name="图片 15"/>
            <p:cNvPicPr>
              <a:picLocks noChangeAspect="1"/>
            </p:cNvPicPr>
            <p:nvPr/>
          </p:nvPicPr>
          <p:blipFill rotWithShape="1">
            <a:blip r:embed="rId4">
              <a:grayscl/>
            </a:blip>
            <a:srcRect l="42291" t="2597" r="-4086"/>
            <a:stretch/>
          </p:blipFill>
          <p:spPr>
            <a:xfrm rot="10800000">
              <a:off x="4863708" y="0"/>
              <a:ext cx="7328292" cy="6858000"/>
            </a:xfrm>
            <a:prstGeom prst="rect">
              <a:avLst/>
            </a:prstGeom>
          </p:spPr>
        </p:pic>
      </p:grpSp>
      <p:sp>
        <p:nvSpPr>
          <p:cNvPr id="17" name="AutoShape 3"/>
          <p:cNvSpPr>
            <a:spLocks noChangeAspect="1" noChangeArrowheads="1" noTextEdit="1"/>
          </p:cNvSpPr>
          <p:nvPr/>
        </p:nvSpPr>
        <p:spPr bwMode="auto">
          <a:xfrm>
            <a:off x="2971800" y="773113"/>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8" name="组合 17"/>
          <p:cNvGrpSpPr/>
          <p:nvPr/>
        </p:nvGrpSpPr>
        <p:grpSpPr>
          <a:xfrm>
            <a:off x="4478338" y="1241901"/>
            <a:ext cx="3238500" cy="1309688"/>
            <a:chOff x="4478338" y="1241901"/>
            <a:chExt cx="3238500" cy="1309688"/>
          </a:xfrm>
        </p:grpSpPr>
        <p:sp>
          <p:nvSpPr>
            <p:cNvPr id="19"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21" name="Line 13"/>
          <p:cNvSpPr>
            <a:spLocks noChangeShapeType="1"/>
          </p:cNvSpPr>
          <p:nvPr/>
        </p:nvSpPr>
        <p:spPr bwMode="auto">
          <a:xfrm flipH="1" flipV="1">
            <a:off x="3267075" y="967264"/>
            <a:ext cx="1223963"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Line 14"/>
          <p:cNvSpPr>
            <a:spLocks noChangeShapeType="1"/>
          </p:cNvSpPr>
          <p:nvPr/>
        </p:nvSpPr>
        <p:spPr bwMode="auto">
          <a:xfrm flipH="1" flipV="1">
            <a:off x="2976563" y="491014"/>
            <a:ext cx="869950" cy="8683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3" name="组合 22"/>
          <p:cNvGrpSpPr/>
          <p:nvPr/>
        </p:nvGrpSpPr>
        <p:grpSpPr>
          <a:xfrm>
            <a:off x="4478338" y="3976688"/>
            <a:ext cx="3238500" cy="1312863"/>
            <a:chOff x="4478338" y="3976688"/>
            <a:chExt cx="3238500" cy="1312863"/>
          </a:xfrm>
        </p:grpSpPr>
        <p:sp>
          <p:nvSpPr>
            <p:cNvPr id="34"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37" name="Line 15"/>
          <p:cNvSpPr>
            <a:spLocks noChangeShapeType="1"/>
          </p:cNvSpPr>
          <p:nvPr/>
        </p:nvSpPr>
        <p:spPr bwMode="auto">
          <a:xfrm>
            <a:off x="7702550" y="4335463"/>
            <a:ext cx="1227138"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Line 16"/>
          <p:cNvSpPr>
            <a:spLocks noChangeShapeType="1"/>
          </p:cNvSpPr>
          <p:nvPr/>
        </p:nvSpPr>
        <p:spPr bwMode="auto">
          <a:xfrm>
            <a:off x="8347075" y="5168901"/>
            <a:ext cx="868363" cy="866775"/>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 name="TextBox 1"/>
          <p:cNvSpPr txBox="1"/>
          <p:nvPr/>
        </p:nvSpPr>
        <p:spPr>
          <a:xfrm>
            <a:off x="621792" y="2913888"/>
            <a:ext cx="10959410" cy="707886"/>
          </a:xfrm>
          <a:prstGeom prst="rect">
            <a:avLst/>
          </a:prstGeom>
          <a:noFill/>
        </p:spPr>
        <p:txBody>
          <a:bodyPr wrap="none" rtlCol="0">
            <a:spAutoFit/>
          </a:bodyPr>
          <a:lstStyle/>
          <a:p>
            <a:r>
              <a:rPr lang="en-US" sz="4000" smtClean="0"/>
              <a:t>CÁM ƠN QUÝ THẦY CÔ VÀ CÁC BẠN ĐÃ LẮNG NGHE</a:t>
            </a:r>
            <a:endParaRPr lang="en-US" sz="4000"/>
          </a:p>
        </p:txBody>
      </p:sp>
    </p:spTree>
    <p:extLst>
      <p:ext uri="{BB962C8B-B14F-4D97-AF65-F5344CB8AC3E}">
        <p14:creationId xmlns:p14="http://schemas.microsoft.com/office/powerpoint/2010/main" val="235899723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strVal val="#ppt_w+.3"/>
                                              </p:val>
                                            </p:tav>
                                            <p:tav tm="100000">
                                              <p:val>
                                                <p:strVal val="#ppt_w"/>
                                              </p:val>
                                            </p:tav>
                                          </p:tavLst>
                                        </p:anim>
                                        <p:anim calcmode="lin" valueType="num">
                                          <p:cBhvr>
                                            <p:cTn id="8" dur="1000" fill="hold"/>
                                            <p:tgtEl>
                                              <p:spTgt spid="14"/>
                                            </p:tgtEl>
                                            <p:attrNameLst>
                                              <p:attrName>ppt_h</p:attrName>
                                            </p:attrNameLst>
                                          </p:cBhvr>
                                          <p:tavLst>
                                            <p:tav tm="0">
                                              <p:val>
                                                <p:strVal val="#ppt_h"/>
                                              </p:val>
                                            </p:tav>
                                            <p:tav tm="100000">
                                              <p:val>
                                                <p:strVal val="#ppt_h"/>
                                              </p:val>
                                            </p:tav>
                                          </p:tavLst>
                                        </p:anim>
                                        <p:animEffect transition="in" filter="fade">
                                          <p:cBhvr>
                                            <p:cTn id="9" dur="1000"/>
                                            <p:tgtEl>
                                              <p:spTgt spid="14"/>
                                            </p:tgtEl>
                                          </p:cBhvr>
                                        </p:animEffect>
                                      </p:childTnLst>
                                    </p:cTn>
                                  </p:par>
                                </p:childTnLst>
                              </p:cTn>
                            </p:par>
                            <p:par>
                              <p:cTn id="10" fill="hold">
                                <p:stCondLst>
                                  <p:cond delay="1000"/>
                                </p:stCondLst>
                                <p:childTnLst>
                                  <p:par>
                                    <p:cTn id="11" presetID="2" presetClass="entr" presetSubtype="4" fill="hold" nodeType="afterEffect" p14:presetBounceEnd="42000">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14:bounceEnd="42000">
                                          <p:cBhvr additive="base">
                                            <p:cTn id="13" dur="500" fill="hold"/>
                                            <p:tgtEl>
                                              <p:spTgt spid="23"/>
                                            </p:tgtEl>
                                            <p:attrNameLst>
                                              <p:attrName>ppt_x</p:attrName>
                                            </p:attrNameLst>
                                          </p:cBhvr>
                                          <p:tavLst>
                                            <p:tav tm="0">
                                              <p:val>
                                                <p:strVal val="#ppt_x"/>
                                              </p:val>
                                            </p:tav>
                                            <p:tav tm="100000">
                                              <p:val>
                                                <p:strVal val="#ppt_x"/>
                                              </p:val>
                                            </p:tav>
                                          </p:tavLst>
                                        </p:anim>
                                        <p:anim calcmode="lin" valueType="num" p14:bounceEnd="42000">
                                          <p:cBhvr additive="base">
                                            <p:cTn id="14" dur="500" fill="hold"/>
                                            <p:tgtEl>
                                              <p:spTgt spid="23"/>
                                            </p:tgtEl>
                                            <p:attrNameLst>
                                              <p:attrName>ppt_y</p:attrName>
                                            </p:attrNameLst>
                                          </p:cBhvr>
                                          <p:tavLst>
                                            <p:tav tm="0">
                                              <p:val>
                                                <p:strVal val="1+#ppt_h/2"/>
                                              </p:val>
                                            </p:tav>
                                            <p:tav tm="100000">
                                              <p:val>
                                                <p:strVal val="#ppt_y"/>
                                              </p:val>
                                            </p:tav>
                                          </p:tavLst>
                                        </p:anim>
                                      </p:childTnLst>
                                    </p:cTn>
                                  </p:par>
                                  <p:par>
                                    <p:cTn id="15" presetID="2" presetClass="entr" presetSubtype="1" fill="hold" nodeType="withEffect" p14:presetBounceEnd="42000">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14:bounceEnd="42000">
                                          <p:cBhvr additive="base">
                                            <p:cTn id="17" dur="500" fill="hold"/>
                                            <p:tgtEl>
                                              <p:spTgt spid="18"/>
                                            </p:tgtEl>
                                            <p:attrNameLst>
                                              <p:attrName>ppt_x</p:attrName>
                                            </p:attrNameLst>
                                          </p:cBhvr>
                                          <p:tavLst>
                                            <p:tav tm="0">
                                              <p:val>
                                                <p:strVal val="#ppt_x"/>
                                              </p:val>
                                            </p:tav>
                                            <p:tav tm="100000">
                                              <p:val>
                                                <p:strVal val="#ppt_x"/>
                                              </p:val>
                                            </p:tav>
                                          </p:tavLst>
                                        </p:anim>
                                        <p:anim calcmode="lin" valueType="num" p14:bounceEnd="42000">
                                          <p:cBhvr additive="base">
                                            <p:cTn id="18" dur="500" fill="hold"/>
                                            <p:tgtEl>
                                              <p:spTgt spid="18"/>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2" presetClass="entr" presetSubtype="4" fill="hold" grpId="0"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wipe(down)">
                                          <p:cBhvr>
                                            <p:cTn id="22" dur="500"/>
                                            <p:tgtEl>
                                              <p:spTgt spid="21"/>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down)">
                                          <p:cBhvr>
                                            <p:cTn id="25" dur="500"/>
                                            <p:tgtEl>
                                              <p:spTgt spid="22"/>
                                            </p:tgtEl>
                                          </p:cBhvr>
                                        </p:animEffect>
                                      </p:childTnLst>
                                    </p:cTn>
                                  </p:par>
                                  <p:par>
                                    <p:cTn id="26" presetID="22" presetClass="entr" presetSubtype="1" fill="hold" grpId="0" nodeType="with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up)">
                                          <p:cBhvr>
                                            <p:cTn id="28" dur="500"/>
                                            <p:tgtEl>
                                              <p:spTgt spid="37"/>
                                            </p:tgtEl>
                                          </p:cBhvr>
                                        </p:animEffect>
                                      </p:childTnLst>
                                    </p:cTn>
                                  </p:par>
                                  <p:par>
                                    <p:cTn id="29" presetID="22" presetClass="entr" presetSubtype="1" fill="hold" grpId="0"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up)">
                                          <p:cBhvr>
                                            <p:cTn id="3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37" grpId="0" animBg="1"/>
          <p:bldP spid="38"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strVal val="#ppt_w+.3"/>
                                              </p:val>
                                            </p:tav>
                                            <p:tav tm="100000">
                                              <p:val>
                                                <p:strVal val="#ppt_w"/>
                                              </p:val>
                                            </p:tav>
                                          </p:tavLst>
                                        </p:anim>
                                        <p:anim calcmode="lin" valueType="num">
                                          <p:cBhvr>
                                            <p:cTn id="8" dur="1000" fill="hold"/>
                                            <p:tgtEl>
                                              <p:spTgt spid="14"/>
                                            </p:tgtEl>
                                            <p:attrNameLst>
                                              <p:attrName>ppt_h</p:attrName>
                                            </p:attrNameLst>
                                          </p:cBhvr>
                                          <p:tavLst>
                                            <p:tav tm="0">
                                              <p:val>
                                                <p:strVal val="#ppt_h"/>
                                              </p:val>
                                            </p:tav>
                                            <p:tav tm="100000">
                                              <p:val>
                                                <p:strVal val="#ppt_h"/>
                                              </p:val>
                                            </p:tav>
                                          </p:tavLst>
                                        </p:anim>
                                        <p:animEffect transition="in" filter="fade">
                                          <p:cBhvr>
                                            <p:cTn id="9" dur="1000"/>
                                            <p:tgtEl>
                                              <p:spTgt spid="14"/>
                                            </p:tgtEl>
                                          </p:cBhvr>
                                        </p:animEffect>
                                      </p:childTnLst>
                                    </p:cTn>
                                  </p:par>
                                </p:childTnLst>
                              </p:cTn>
                            </p:par>
                            <p:par>
                              <p:cTn id="10" fill="hold">
                                <p:stCondLst>
                                  <p:cond delay="1000"/>
                                </p:stCondLst>
                                <p:childTnLst>
                                  <p:par>
                                    <p:cTn id="11" presetID="2" presetClass="entr" presetSubtype="4"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additive="base">
                                            <p:cTn id="13" dur="500" fill="hold"/>
                                            <p:tgtEl>
                                              <p:spTgt spid="23"/>
                                            </p:tgtEl>
                                            <p:attrNameLst>
                                              <p:attrName>ppt_x</p:attrName>
                                            </p:attrNameLst>
                                          </p:cBhvr>
                                          <p:tavLst>
                                            <p:tav tm="0">
                                              <p:val>
                                                <p:strVal val="#ppt_x"/>
                                              </p:val>
                                            </p:tav>
                                            <p:tav tm="100000">
                                              <p:val>
                                                <p:strVal val="#ppt_x"/>
                                              </p:val>
                                            </p:tav>
                                          </p:tavLst>
                                        </p:anim>
                                        <p:anim calcmode="lin" valueType="num">
                                          <p:cBhvr additive="base">
                                            <p:cTn id="14" dur="500" fill="hold"/>
                                            <p:tgtEl>
                                              <p:spTgt spid="23"/>
                                            </p:tgtEl>
                                            <p:attrNameLst>
                                              <p:attrName>ppt_y</p:attrName>
                                            </p:attrNameLst>
                                          </p:cBhvr>
                                          <p:tavLst>
                                            <p:tav tm="0">
                                              <p:val>
                                                <p:strVal val="1+#ppt_h/2"/>
                                              </p:val>
                                            </p:tav>
                                            <p:tav tm="100000">
                                              <p:val>
                                                <p:strVal val="#ppt_y"/>
                                              </p:val>
                                            </p:tav>
                                          </p:tavLst>
                                        </p:anim>
                                      </p:childTnLst>
                                    </p:cTn>
                                  </p:par>
                                  <p:par>
                                    <p:cTn id="15" presetID="2" presetClass="entr" presetSubtype="1"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ppt_x"/>
                                              </p:val>
                                            </p:tav>
                                            <p:tav tm="100000">
                                              <p:val>
                                                <p:strVal val="#ppt_x"/>
                                              </p:val>
                                            </p:tav>
                                          </p:tavLst>
                                        </p:anim>
                                        <p:anim calcmode="lin" valueType="num">
                                          <p:cBhvr additive="base">
                                            <p:cTn id="18" dur="500" fill="hold"/>
                                            <p:tgtEl>
                                              <p:spTgt spid="18"/>
                                            </p:tgtEl>
                                            <p:attrNameLst>
                                              <p:attrName>ppt_y</p:attrName>
                                            </p:attrNameLst>
                                          </p:cBhvr>
                                          <p:tavLst>
                                            <p:tav tm="0">
                                              <p:val>
                                                <p:strVal val="0-#ppt_h/2"/>
                                              </p:val>
                                            </p:tav>
                                            <p:tav tm="100000">
                                              <p:val>
                                                <p:strVal val="#ppt_y"/>
                                              </p:val>
                                            </p:tav>
                                          </p:tavLst>
                                        </p:anim>
                                      </p:childTnLst>
                                    </p:cTn>
                                  </p:par>
                                </p:childTnLst>
                              </p:cTn>
                            </p:par>
                            <p:par>
                              <p:cTn id="19" fill="hold">
                                <p:stCondLst>
                                  <p:cond delay="1500"/>
                                </p:stCondLst>
                                <p:childTnLst>
                                  <p:par>
                                    <p:cTn id="20" presetID="22" presetClass="entr" presetSubtype="4" fill="hold" grpId="0"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wipe(down)">
                                          <p:cBhvr>
                                            <p:cTn id="22" dur="500"/>
                                            <p:tgtEl>
                                              <p:spTgt spid="21"/>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down)">
                                          <p:cBhvr>
                                            <p:cTn id="25" dur="500"/>
                                            <p:tgtEl>
                                              <p:spTgt spid="22"/>
                                            </p:tgtEl>
                                          </p:cBhvr>
                                        </p:animEffect>
                                      </p:childTnLst>
                                    </p:cTn>
                                  </p:par>
                                  <p:par>
                                    <p:cTn id="26" presetID="22" presetClass="entr" presetSubtype="1" fill="hold" grpId="0" nodeType="with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up)">
                                          <p:cBhvr>
                                            <p:cTn id="28" dur="500"/>
                                            <p:tgtEl>
                                              <p:spTgt spid="37"/>
                                            </p:tgtEl>
                                          </p:cBhvr>
                                        </p:animEffect>
                                      </p:childTnLst>
                                    </p:cTn>
                                  </p:par>
                                  <p:par>
                                    <p:cTn id="29" presetID="22" presetClass="entr" presetSubtype="1" fill="hold" grpId="0" nodeType="with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up)">
                                          <p:cBhvr>
                                            <p:cTn id="3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37" grpId="0" animBg="1"/>
          <p:bldP spid="38" grpId="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图片 19"/>
          <p:cNvPicPr>
            <a:picLocks noChangeAspect="1"/>
          </p:cNvPicPr>
          <p:nvPr/>
        </p:nvPicPr>
        <p:blipFill rotWithShape="1">
          <a:blip r:embed="rId4">
            <a:grayscl/>
          </a:blip>
          <a:srcRect l="35352" t="2597" r="-4086"/>
          <a:stretch/>
        </p:blipFill>
        <p:spPr>
          <a:xfrm>
            <a:off x="-19050" y="0"/>
            <a:ext cx="8151215" cy="6858000"/>
          </a:xfrm>
          <a:prstGeom prst="rect">
            <a:avLst/>
          </a:prstGeom>
        </p:spPr>
      </p:pic>
      <p:sp>
        <p:nvSpPr>
          <p:cNvPr id="3" name="矩形 2"/>
          <p:cNvSpPr/>
          <p:nvPr/>
        </p:nvSpPr>
        <p:spPr>
          <a:xfrm>
            <a:off x="6028532" y="1438842"/>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1</a:t>
            </a:r>
            <a:endParaRPr lang="zh-CN" altLang="en-US" sz="3600">
              <a:solidFill>
                <a:schemeClr val="bg1"/>
              </a:solidFill>
            </a:endParaRPr>
          </a:p>
        </p:txBody>
      </p:sp>
      <p:sp>
        <p:nvSpPr>
          <p:cNvPr id="4" name="矩形 3"/>
          <p:cNvSpPr/>
          <p:nvPr/>
        </p:nvSpPr>
        <p:spPr>
          <a:xfrm>
            <a:off x="6028532" y="2569987"/>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2</a:t>
            </a:r>
            <a:endParaRPr lang="zh-CN" altLang="en-US" sz="3600">
              <a:solidFill>
                <a:schemeClr val="bg1"/>
              </a:solidFill>
            </a:endParaRPr>
          </a:p>
        </p:txBody>
      </p:sp>
      <p:sp>
        <p:nvSpPr>
          <p:cNvPr id="5" name="矩形 4"/>
          <p:cNvSpPr/>
          <p:nvPr/>
        </p:nvSpPr>
        <p:spPr>
          <a:xfrm>
            <a:off x="6028532" y="3701132"/>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3</a:t>
            </a:r>
            <a:endParaRPr lang="zh-CN" altLang="en-US" sz="3600">
              <a:solidFill>
                <a:schemeClr val="bg1"/>
              </a:solidFill>
            </a:endParaRPr>
          </a:p>
        </p:txBody>
      </p:sp>
      <p:sp>
        <p:nvSpPr>
          <p:cNvPr id="6" name="矩形 5"/>
          <p:cNvSpPr/>
          <p:nvPr/>
        </p:nvSpPr>
        <p:spPr>
          <a:xfrm>
            <a:off x="6028532" y="4832277"/>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4</a:t>
            </a:r>
            <a:endParaRPr lang="zh-CN" altLang="en-US" sz="3600">
              <a:solidFill>
                <a:schemeClr val="bg1"/>
              </a:solidFill>
            </a:endParaRPr>
          </a:p>
        </p:txBody>
      </p:sp>
      <p:sp>
        <p:nvSpPr>
          <p:cNvPr id="7" name="文本框 6"/>
          <p:cNvSpPr txBox="1"/>
          <p:nvPr/>
        </p:nvSpPr>
        <p:spPr>
          <a:xfrm>
            <a:off x="6904804" y="1440751"/>
            <a:ext cx="2198422" cy="584775"/>
          </a:xfrm>
          <a:prstGeom prst="rect">
            <a:avLst/>
          </a:prstGeom>
          <a:noFill/>
          <a:effectLst>
            <a:outerShdw blurRad="76200" dir="18900000" sy="23000" kx="-1200000" algn="bl" rotWithShape="0">
              <a:prstClr val="black">
                <a:alpha val="20000"/>
              </a:prstClr>
            </a:outerShdw>
          </a:effectLst>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ĐẶT </a:t>
            </a:r>
            <a:r>
              <a:rPr lang="en-US" altLang="zh-CN" sz="3200">
                <a:solidFill>
                  <a:schemeClr val="bg2">
                    <a:lumMod val="25000"/>
                  </a:schemeClr>
                </a:solidFill>
                <a:ea typeface="方正清刻本悦宋简体" panose="02000000000000000000" pitchFamily="2" charset="-122"/>
              </a:rPr>
              <a:t>VẤN ĐỀ</a:t>
            </a:r>
            <a:endParaRPr lang="zh-CN" altLang="en-US" sz="3200">
              <a:solidFill>
                <a:schemeClr val="bg2">
                  <a:lumMod val="25000"/>
                </a:schemeClr>
              </a:solidFill>
              <a:ea typeface="方正清刻本悦宋简体" panose="02000000000000000000" pitchFamily="2" charset="-122"/>
            </a:endParaRPr>
          </a:p>
        </p:txBody>
      </p:sp>
      <p:sp>
        <p:nvSpPr>
          <p:cNvPr id="8" name="文本框 7"/>
          <p:cNvSpPr txBox="1"/>
          <p:nvPr/>
        </p:nvSpPr>
        <p:spPr>
          <a:xfrm>
            <a:off x="6904804" y="2570014"/>
            <a:ext cx="1899879" cy="584775"/>
          </a:xfrm>
          <a:prstGeom prst="rect">
            <a:avLst/>
          </a:prstGeom>
          <a:noFill/>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GIẢI PHÁP</a:t>
            </a:r>
            <a:endParaRPr lang="zh-CN" altLang="en-US" sz="3200">
              <a:solidFill>
                <a:schemeClr val="bg2">
                  <a:lumMod val="25000"/>
                </a:schemeClr>
              </a:solidFill>
              <a:ea typeface="方正清刻本悦宋简体" panose="02000000000000000000" pitchFamily="2" charset="-122"/>
            </a:endParaRPr>
          </a:p>
        </p:txBody>
      </p:sp>
      <p:sp>
        <p:nvSpPr>
          <p:cNvPr id="9" name="文本框 8"/>
          <p:cNvSpPr txBox="1"/>
          <p:nvPr/>
        </p:nvSpPr>
        <p:spPr>
          <a:xfrm>
            <a:off x="6904804" y="3699277"/>
            <a:ext cx="4735207" cy="584775"/>
          </a:xfrm>
          <a:prstGeom prst="rect">
            <a:avLst/>
          </a:prstGeom>
          <a:noFill/>
        </p:spPr>
        <p:txBody>
          <a:bodyPr wrap="none" rtlCol="0">
            <a:spAutoFit/>
          </a:bodyPr>
          <a:lstStyle/>
          <a:p>
            <a:r>
              <a:rPr lang="en-US" altLang="zh-CN" sz="3200">
                <a:solidFill>
                  <a:schemeClr val="bg2">
                    <a:lumMod val="25000"/>
                  </a:schemeClr>
                </a:solidFill>
                <a:ea typeface="方正清刻本悦宋简体" panose="02000000000000000000" pitchFamily="2" charset="-122"/>
              </a:rPr>
              <a:t>PHƯƠNG PHÁP THỰC HIỆN</a:t>
            </a:r>
            <a:endParaRPr lang="zh-CN" altLang="en-US" sz="3200">
              <a:solidFill>
                <a:schemeClr val="bg2">
                  <a:lumMod val="25000"/>
                </a:schemeClr>
              </a:solidFill>
              <a:ea typeface="方正清刻本悦宋简体" panose="02000000000000000000" pitchFamily="2" charset="-122"/>
            </a:endParaRPr>
          </a:p>
        </p:txBody>
      </p:sp>
      <p:sp>
        <p:nvSpPr>
          <p:cNvPr id="10" name="文本框 9"/>
          <p:cNvSpPr txBox="1"/>
          <p:nvPr/>
        </p:nvSpPr>
        <p:spPr>
          <a:xfrm>
            <a:off x="6904804" y="4828541"/>
            <a:ext cx="4218206" cy="584775"/>
          </a:xfrm>
          <a:prstGeom prst="rect">
            <a:avLst/>
          </a:prstGeom>
          <a:noFill/>
        </p:spPr>
        <p:txBody>
          <a:bodyPr wrap="none" rtlCol="0">
            <a:spAutoFit/>
          </a:bodyPr>
          <a:lstStyle/>
          <a:p>
            <a:r>
              <a:rPr lang="en-US" altLang="zh-CN" sz="3200">
                <a:solidFill>
                  <a:schemeClr val="bg2">
                    <a:lumMod val="25000"/>
                  </a:schemeClr>
                </a:solidFill>
                <a:ea typeface="方正清刻本悦宋简体" panose="02000000000000000000" pitchFamily="2" charset="-122"/>
              </a:rPr>
              <a:t>KẾT QUẢ VÀ XU HƯỚNG</a:t>
            </a:r>
            <a:endParaRPr lang="zh-CN" altLang="en-US" sz="3200">
              <a:solidFill>
                <a:schemeClr val="bg2">
                  <a:lumMod val="25000"/>
                </a:schemeClr>
              </a:solidFill>
              <a:ea typeface="方正清刻本悦宋简体" panose="02000000000000000000" pitchFamily="2" charset="-122"/>
            </a:endParaRPr>
          </a:p>
        </p:txBody>
      </p:sp>
      <p:sp>
        <p:nvSpPr>
          <p:cNvPr id="12" name="文本框 11"/>
          <p:cNvSpPr txBox="1"/>
          <p:nvPr/>
        </p:nvSpPr>
        <p:spPr>
          <a:xfrm>
            <a:off x="956836" y="2813132"/>
            <a:ext cx="4397594" cy="1200329"/>
          </a:xfrm>
          <a:prstGeom prst="rect">
            <a:avLst/>
          </a:prstGeom>
          <a:noFill/>
        </p:spPr>
        <p:txBody>
          <a:bodyPr wrap="square" rtlCol="0">
            <a:spAutoFit/>
          </a:bodyPr>
          <a:lstStyle/>
          <a:p>
            <a:pPr algn="ctr"/>
            <a:r>
              <a:rPr lang="en-US" altLang="zh-CN" sz="7200" b="1">
                <a:solidFill>
                  <a:schemeClr val="tx1">
                    <a:lumMod val="75000"/>
                    <a:lumOff val="25000"/>
                  </a:schemeClr>
                </a:solidFill>
                <a:ea typeface="方正清刻本悦宋简体" panose="02000000000000000000" pitchFamily="2" charset="-122"/>
              </a:rPr>
              <a:t>NỘI DUNG</a:t>
            </a:r>
            <a:endParaRPr lang="zh-CN" altLang="en-US" sz="7200" b="1">
              <a:solidFill>
                <a:schemeClr val="tx1">
                  <a:lumMod val="75000"/>
                  <a:lumOff val="25000"/>
                </a:schemeClr>
              </a:solidFill>
              <a:ea typeface="方正清刻本悦宋简体" panose="02000000000000000000" pitchFamily="2" charset="-122"/>
            </a:endParaRPr>
          </a:p>
        </p:txBody>
      </p:sp>
      <p:sp>
        <p:nvSpPr>
          <p:cNvPr id="15" name="Freeform 5"/>
          <p:cNvSpPr>
            <a:spLocks/>
          </p:cNvSpPr>
          <p:nvPr/>
        </p:nvSpPr>
        <p:spPr bwMode="auto">
          <a:xfrm>
            <a:off x="1705372" y="1308908"/>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6"/>
          <p:cNvSpPr>
            <a:spLocks/>
          </p:cNvSpPr>
          <p:nvPr/>
        </p:nvSpPr>
        <p:spPr bwMode="auto">
          <a:xfrm>
            <a:off x="1705372" y="4043695"/>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8"/>
          <p:cNvSpPr>
            <a:spLocks/>
          </p:cNvSpPr>
          <p:nvPr/>
        </p:nvSpPr>
        <p:spPr bwMode="auto">
          <a:xfrm>
            <a:off x="1819672" y="4043695"/>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9"/>
          <p:cNvSpPr>
            <a:spLocks/>
          </p:cNvSpPr>
          <p:nvPr/>
        </p:nvSpPr>
        <p:spPr bwMode="auto">
          <a:xfrm>
            <a:off x="1819672" y="1453371"/>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32058700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ppt_x"/>
                                              </p:val>
                                            </p:tav>
                                            <p:tav tm="100000">
                                              <p:val>
                                                <p:strVal val="#ppt_x"/>
                                              </p:val>
                                            </p:tav>
                                          </p:tavLst>
                                        </p:anim>
                                        <p:anim calcmode="lin" valueType="num">
                                          <p:cBhvr additive="base">
                                            <p:cTn id="22" dur="500" fill="hold"/>
                                            <p:tgtEl>
                                              <p:spTgt spid="17"/>
                                            </p:tgtEl>
                                            <p:attrNameLst>
                                              <p:attrName>ppt_y</p:attrName>
                                            </p:attrNameLst>
                                          </p:cBhvr>
                                          <p:tavLst>
                                            <p:tav tm="0">
                                              <p:val>
                                                <p:strVal val="1+#ppt_h/2"/>
                                              </p:val>
                                            </p:tav>
                                            <p:tav tm="100000">
                                              <p:val>
                                                <p:strVal val="#ppt_y"/>
                                              </p:val>
                                            </p:tav>
                                          </p:tavLst>
                                        </p:anim>
                                      </p:childTnLst>
                                    </p:cTn>
                                  </p:par>
                                  <p:par>
                                    <p:cTn id="23" presetID="14" presetClass="entr" presetSubtype="1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randombar(horizontal)">
                                          <p:cBhvr>
                                            <p:cTn id="25" dur="500"/>
                                            <p:tgtEl>
                                              <p:spTgt spid="12"/>
                                            </p:tgtEl>
                                          </p:cBhvr>
                                        </p:animEffect>
                                      </p:childTnLst>
                                    </p:cTn>
                                  </p:par>
                                </p:childTnLst>
                              </p:cTn>
                            </p:par>
                            <p:par>
                              <p:cTn id="26" fill="hold">
                                <p:stCondLst>
                                  <p:cond delay="500"/>
                                </p:stCondLst>
                                <p:childTnLst>
                                  <p:par>
                                    <p:cTn id="27" presetID="2" presetClass="entr" presetSubtype="1" accel="20000" fill="hold" grpId="0" nodeType="afterEffect" p14:presetBounceEnd="20000">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14:bounceEnd="20000">
                                          <p:cBhvr additive="base">
                                            <p:cTn id="29" dur="1000" fill="hold"/>
                                            <p:tgtEl>
                                              <p:spTgt spid="3"/>
                                            </p:tgtEl>
                                            <p:attrNameLst>
                                              <p:attrName>ppt_x</p:attrName>
                                            </p:attrNameLst>
                                          </p:cBhvr>
                                          <p:tavLst>
                                            <p:tav tm="0">
                                              <p:val>
                                                <p:strVal val="#ppt_x"/>
                                              </p:val>
                                            </p:tav>
                                            <p:tav tm="100000">
                                              <p:val>
                                                <p:strVal val="#ppt_x"/>
                                              </p:val>
                                            </p:tav>
                                          </p:tavLst>
                                        </p:anim>
                                        <p:anim calcmode="lin" valueType="num" p14:bounceEnd="20000">
                                          <p:cBhvr additive="base">
                                            <p:cTn id="30" dur="1000" fill="hold"/>
                                            <p:tgtEl>
                                              <p:spTgt spid="3"/>
                                            </p:tgtEl>
                                            <p:attrNameLst>
                                              <p:attrName>ppt_y</p:attrName>
                                            </p:attrNameLst>
                                          </p:cBhvr>
                                          <p:tavLst>
                                            <p:tav tm="0">
                                              <p:val>
                                                <p:strVal val="0-#ppt_h/2"/>
                                              </p:val>
                                            </p:tav>
                                            <p:tav tm="100000">
                                              <p:val>
                                                <p:strVal val="#ppt_y"/>
                                              </p:val>
                                            </p:tav>
                                          </p:tavLst>
                                        </p:anim>
                                      </p:childTnLst>
                                    </p:cTn>
                                  </p:par>
                                  <p:par>
                                    <p:cTn id="31" presetID="14" presetClass="entr" presetSubtype="10" fill="hold" grpId="0" nodeType="withEffect">
                                      <p:stCondLst>
                                        <p:cond delay="500"/>
                                      </p:stCondLst>
                                      <p:childTnLst>
                                        <p:set>
                                          <p:cBhvr>
                                            <p:cTn id="32" dur="1" fill="hold">
                                              <p:stCondLst>
                                                <p:cond delay="0"/>
                                              </p:stCondLst>
                                            </p:cTn>
                                            <p:tgtEl>
                                              <p:spTgt spid="7"/>
                                            </p:tgtEl>
                                            <p:attrNameLst>
                                              <p:attrName>style.visibility</p:attrName>
                                            </p:attrNameLst>
                                          </p:cBhvr>
                                          <p:to>
                                            <p:strVal val="visible"/>
                                          </p:to>
                                        </p:set>
                                        <p:animEffect transition="in" filter="randombar(horizontal)">
                                          <p:cBhvr>
                                            <p:cTn id="33" dur="500"/>
                                            <p:tgtEl>
                                              <p:spTgt spid="7"/>
                                            </p:tgtEl>
                                          </p:cBhvr>
                                        </p:animEffect>
                                      </p:childTnLst>
                                    </p:cTn>
                                  </p:par>
                                  <p:par>
                                    <p:cTn id="34" presetID="2" presetClass="entr" presetSubtype="1" accel="20000" fill="hold" grpId="0" nodeType="withEffect" p14:presetBounceEnd="20000">
                                      <p:stCondLst>
                                        <p:cond delay="500"/>
                                      </p:stCondLst>
                                      <p:childTnLst>
                                        <p:set>
                                          <p:cBhvr>
                                            <p:cTn id="35" dur="1" fill="hold">
                                              <p:stCondLst>
                                                <p:cond delay="0"/>
                                              </p:stCondLst>
                                            </p:cTn>
                                            <p:tgtEl>
                                              <p:spTgt spid="4"/>
                                            </p:tgtEl>
                                            <p:attrNameLst>
                                              <p:attrName>style.visibility</p:attrName>
                                            </p:attrNameLst>
                                          </p:cBhvr>
                                          <p:to>
                                            <p:strVal val="visible"/>
                                          </p:to>
                                        </p:set>
                                        <p:anim calcmode="lin" valueType="num" p14:bounceEnd="20000">
                                          <p:cBhvr additive="base">
                                            <p:cTn id="36" dur="1000" fill="hold"/>
                                            <p:tgtEl>
                                              <p:spTgt spid="4"/>
                                            </p:tgtEl>
                                            <p:attrNameLst>
                                              <p:attrName>ppt_x</p:attrName>
                                            </p:attrNameLst>
                                          </p:cBhvr>
                                          <p:tavLst>
                                            <p:tav tm="0">
                                              <p:val>
                                                <p:strVal val="#ppt_x"/>
                                              </p:val>
                                            </p:tav>
                                            <p:tav tm="100000">
                                              <p:val>
                                                <p:strVal val="#ppt_x"/>
                                              </p:val>
                                            </p:tav>
                                          </p:tavLst>
                                        </p:anim>
                                        <p:anim calcmode="lin" valueType="num" p14:bounceEnd="20000">
                                          <p:cBhvr additive="base">
                                            <p:cTn id="37" dur="1000" fill="hold"/>
                                            <p:tgtEl>
                                              <p:spTgt spid="4"/>
                                            </p:tgtEl>
                                            <p:attrNameLst>
                                              <p:attrName>ppt_y</p:attrName>
                                            </p:attrNameLst>
                                          </p:cBhvr>
                                          <p:tavLst>
                                            <p:tav tm="0">
                                              <p:val>
                                                <p:strVal val="0-#ppt_h/2"/>
                                              </p:val>
                                            </p:tav>
                                            <p:tav tm="100000">
                                              <p:val>
                                                <p:strVal val="#ppt_y"/>
                                              </p:val>
                                            </p:tav>
                                          </p:tavLst>
                                        </p:anim>
                                      </p:childTnLst>
                                    </p:cTn>
                                  </p:par>
                                  <p:par>
                                    <p:cTn id="38" presetID="14" presetClass="entr" presetSubtype="10" fill="hold" grpId="0" nodeType="withEffect">
                                      <p:stCondLst>
                                        <p:cond delay="1000"/>
                                      </p:stCondLst>
                                      <p:childTnLst>
                                        <p:set>
                                          <p:cBhvr>
                                            <p:cTn id="39" dur="1" fill="hold">
                                              <p:stCondLst>
                                                <p:cond delay="0"/>
                                              </p:stCondLst>
                                            </p:cTn>
                                            <p:tgtEl>
                                              <p:spTgt spid="8"/>
                                            </p:tgtEl>
                                            <p:attrNameLst>
                                              <p:attrName>style.visibility</p:attrName>
                                            </p:attrNameLst>
                                          </p:cBhvr>
                                          <p:to>
                                            <p:strVal val="visible"/>
                                          </p:to>
                                        </p:set>
                                        <p:animEffect transition="in" filter="randombar(horizontal)">
                                          <p:cBhvr>
                                            <p:cTn id="40" dur="500"/>
                                            <p:tgtEl>
                                              <p:spTgt spid="8"/>
                                            </p:tgtEl>
                                          </p:cBhvr>
                                        </p:animEffect>
                                      </p:childTnLst>
                                    </p:cTn>
                                  </p:par>
                                  <p:par>
                                    <p:cTn id="41" presetID="2" presetClass="entr" presetSubtype="1" accel="20000" fill="hold" grpId="0" nodeType="withEffect" p14:presetBounceEnd="20000">
                                      <p:stCondLst>
                                        <p:cond delay="1250"/>
                                      </p:stCondLst>
                                      <p:childTnLst>
                                        <p:set>
                                          <p:cBhvr>
                                            <p:cTn id="42" dur="1" fill="hold">
                                              <p:stCondLst>
                                                <p:cond delay="0"/>
                                              </p:stCondLst>
                                            </p:cTn>
                                            <p:tgtEl>
                                              <p:spTgt spid="5"/>
                                            </p:tgtEl>
                                            <p:attrNameLst>
                                              <p:attrName>style.visibility</p:attrName>
                                            </p:attrNameLst>
                                          </p:cBhvr>
                                          <p:to>
                                            <p:strVal val="visible"/>
                                          </p:to>
                                        </p:set>
                                        <p:anim calcmode="lin" valueType="num" p14:bounceEnd="20000">
                                          <p:cBhvr additive="base">
                                            <p:cTn id="43" dur="1000" fill="hold"/>
                                            <p:tgtEl>
                                              <p:spTgt spid="5"/>
                                            </p:tgtEl>
                                            <p:attrNameLst>
                                              <p:attrName>ppt_x</p:attrName>
                                            </p:attrNameLst>
                                          </p:cBhvr>
                                          <p:tavLst>
                                            <p:tav tm="0">
                                              <p:val>
                                                <p:strVal val="#ppt_x"/>
                                              </p:val>
                                            </p:tav>
                                            <p:tav tm="100000">
                                              <p:val>
                                                <p:strVal val="#ppt_x"/>
                                              </p:val>
                                            </p:tav>
                                          </p:tavLst>
                                        </p:anim>
                                        <p:anim calcmode="lin" valueType="num" p14:bounceEnd="20000">
                                          <p:cBhvr additive="base">
                                            <p:cTn id="44" dur="1000" fill="hold"/>
                                            <p:tgtEl>
                                              <p:spTgt spid="5"/>
                                            </p:tgtEl>
                                            <p:attrNameLst>
                                              <p:attrName>ppt_y</p:attrName>
                                            </p:attrNameLst>
                                          </p:cBhvr>
                                          <p:tavLst>
                                            <p:tav tm="0">
                                              <p:val>
                                                <p:strVal val="0-#ppt_h/2"/>
                                              </p:val>
                                            </p:tav>
                                            <p:tav tm="100000">
                                              <p:val>
                                                <p:strVal val="#ppt_y"/>
                                              </p:val>
                                            </p:tav>
                                          </p:tavLst>
                                        </p:anim>
                                      </p:childTnLst>
                                    </p:cTn>
                                  </p:par>
                                  <p:par>
                                    <p:cTn id="45" presetID="14" presetClass="entr" presetSubtype="10" fill="hold" grpId="0" nodeType="withEffect">
                                      <p:stCondLst>
                                        <p:cond delay="1750"/>
                                      </p:stCondLst>
                                      <p:childTnLst>
                                        <p:set>
                                          <p:cBhvr>
                                            <p:cTn id="46" dur="1" fill="hold">
                                              <p:stCondLst>
                                                <p:cond delay="0"/>
                                              </p:stCondLst>
                                            </p:cTn>
                                            <p:tgtEl>
                                              <p:spTgt spid="9"/>
                                            </p:tgtEl>
                                            <p:attrNameLst>
                                              <p:attrName>style.visibility</p:attrName>
                                            </p:attrNameLst>
                                          </p:cBhvr>
                                          <p:to>
                                            <p:strVal val="visible"/>
                                          </p:to>
                                        </p:set>
                                        <p:animEffect transition="in" filter="randombar(horizontal)">
                                          <p:cBhvr>
                                            <p:cTn id="47" dur="500"/>
                                            <p:tgtEl>
                                              <p:spTgt spid="9"/>
                                            </p:tgtEl>
                                          </p:cBhvr>
                                        </p:animEffect>
                                      </p:childTnLst>
                                    </p:cTn>
                                  </p:par>
                                  <p:par>
                                    <p:cTn id="48" presetID="2" presetClass="entr" presetSubtype="1" accel="20000" fill="hold" grpId="0" nodeType="withEffect" p14:presetBounceEnd="20000">
                                      <p:stCondLst>
                                        <p:cond delay="2000"/>
                                      </p:stCondLst>
                                      <p:childTnLst>
                                        <p:set>
                                          <p:cBhvr>
                                            <p:cTn id="49" dur="1" fill="hold">
                                              <p:stCondLst>
                                                <p:cond delay="0"/>
                                              </p:stCondLst>
                                            </p:cTn>
                                            <p:tgtEl>
                                              <p:spTgt spid="6"/>
                                            </p:tgtEl>
                                            <p:attrNameLst>
                                              <p:attrName>style.visibility</p:attrName>
                                            </p:attrNameLst>
                                          </p:cBhvr>
                                          <p:to>
                                            <p:strVal val="visible"/>
                                          </p:to>
                                        </p:set>
                                        <p:anim calcmode="lin" valueType="num" p14:bounceEnd="20000">
                                          <p:cBhvr additive="base">
                                            <p:cTn id="50" dur="1000" fill="hold"/>
                                            <p:tgtEl>
                                              <p:spTgt spid="6"/>
                                            </p:tgtEl>
                                            <p:attrNameLst>
                                              <p:attrName>ppt_x</p:attrName>
                                            </p:attrNameLst>
                                          </p:cBhvr>
                                          <p:tavLst>
                                            <p:tav tm="0">
                                              <p:val>
                                                <p:strVal val="#ppt_x"/>
                                              </p:val>
                                            </p:tav>
                                            <p:tav tm="100000">
                                              <p:val>
                                                <p:strVal val="#ppt_x"/>
                                              </p:val>
                                            </p:tav>
                                          </p:tavLst>
                                        </p:anim>
                                        <p:anim calcmode="lin" valueType="num" p14:bounceEnd="20000">
                                          <p:cBhvr additive="base">
                                            <p:cTn id="51" dur="1000" fill="hold"/>
                                            <p:tgtEl>
                                              <p:spTgt spid="6"/>
                                            </p:tgtEl>
                                            <p:attrNameLst>
                                              <p:attrName>ppt_y</p:attrName>
                                            </p:attrNameLst>
                                          </p:cBhvr>
                                          <p:tavLst>
                                            <p:tav tm="0">
                                              <p:val>
                                                <p:strVal val="0-#ppt_h/2"/>
                                              </p:val>
                                            </p:tav>
                                            <p:tav tm="100000">
                                              <p:val>
                                                <p:strVal val="#ppt_y"/>
                                              </p:val>
                                            </p:tav>
                                          </p:tavLst>
                                        </p:anim>
                                      </p:childTnLst>
                                    </p:cTn>
                                  </p:par>
                                  <p:par>
                                    <p:cTn id="52" presetID="14" presetClass="entr" presetSubtype="10" fill="hold" grpId="0" nodeType="withEffect">
                                      <p:stCondLst>
                                        <p:cond delay="2500"/>
                                      </p:stCondLst>
                                      <p:childTnLst>
                                        <p:set>
                                          <p:cBhvr>
                                            <p:cTn id="53" dur="1" fill="hold">
                                              <p:stCondLst>
                                                <p:cond delay="0"/>
                                              </p:stCondLst>
                                            </p:cTn>
                                            <p:tgtEl>
                                              <p:spTgt spid="10"/>
                                            </p:tgtEl>
                                            <p:attrNameLst>
                                              <p:attrName>style.visibility</p:attrName>
                                            </p:attrNameLst>
                                          </p:cBhvr>
                                          <p:to>
                                            <p:strVal val="visible"/>
                                          </p:to>
                                        </p:set>
                                        <p:animEffect transition="in" filter="randombar(horizontal)">
                                          <p:cBhvr>
                                            <p:cTn id="5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p:bldP spid="8" grpId="0"/>
          <p:bldP spid="9" grpId="0"/>
          <p:bldP spid="10" grpId="0"/>
          <p:bldP spid="12" grpId="0"/>
          <p:bldP spid="15" grpId="0" animBg="1"/>
          <p:bldP spid="16" grpId="0" animBg="1"/>
          <p:bldP spid="17" grpId="0" animBg="1"/>
          <p:bldP spid="18"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ppt_x"/>
                                              </p:val>
                                            </p:tav>
                                            <p:tav tm="100000">
                                              <p:val>
                                                <p:strVal val="#ppt_x"/>
                                              </p:val>
                                            </p:tav>
                                          </p:tavLst>
                                        </p:anim>
                                        <p:anim calcmode="lin" valueType="num">
                                          <p:cBhvr additive="base">
                                            <p:cTn id="12"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additive="base">
                                            <p:cTn id="17" dur="500" fill="hold"/>
                                            <p:tgtEl>
                                              <p:spTgt spid="16"/>
                                            </p:tgtEl>
                                            <p:attrNameLst>
                                              <p:attrName>ppt_x</p:attrName>
                                            </p:attrNameLst>
                                          </p:cBhvr>
                                          <p:tavLst>
                                            <p:tav tm="0">
                                              <p:val>
                                                <p:strVal val="#ppt_x"/>
                                              </p:val>
                                            </p:tav>
                                            <p:tav tm="100000">
                                              <p:val>
                                                <p:strVal val="#ppt_x"/>
                                              </p:val>
                                            </p:tav>
                                          </p:tavLst>
                                        </p:anim>
                                        <p:anim calcmode="lin" valueType="num">
                                          <p:cBhvr additive="base">
                                            <p:cTn id="18" dur="500" fill="hold"/>
                                            <p:tgtEl>
                                              <p:spTgt spid="16"/>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500" fill="hold"/>
                                            <p:tgtEl>
                                              <p:spTgt spid="17"/>
                                            </p:tgtEl>
                                            <p:attrNameLst>
                                              <p:attrName>ppt_x</p:attrName>
                                            </p:attrNameLst>
                                          </p:cBhvr>
                                          <p:tavLst>
                                            <p:tav tm="0">
                                              <p:val>
                                                <p:strVal val="#ppt_x"/>
                                              </p:val>
                                            </p:tav>
                                            <p:tav tm="100000">
                                              <p:val>
                                                <p:strVal val="#ppt_x"/>
                                              </p:val>
                                            </p:tav>
                                          </p:tavLst>
                                        </p:anim>
                                        <p:anim calcmode="lin" valueType="num">
                                          <p:cBhvr additive="base">
                                            <p:cTn id="22" dur="500" fill="hold"/>
                                            <p:tgtEl>
                                              <p:spTgt spid="17"/>
                                            </p:tgtEl>
                                            <p:attrNameLst>
                                              <p:attrName>ppt_y</p:attrName>
                                            </p:attrNameLst>
                                          </p:cBhvr>
                                          <p:tavLst>
                                            <p:tav tm="0">
                                              <p:val>
                                                <p:strVal val="1+#ppt_h/2"/>
                                              </p:val>
                                            </p:tav>
                                            <p:tav tm="100000">
                                              <p:val>
                                                <p:strVal val="#ppt_y"/>
                                              </p:val>
                                            </p:tav>
                                          </p:tavLst>
                                        </p:anim>
                                      </p:childTnLst>
                                    </p:cTn>
                                  </p:par>
                                  <p:par>
                                    <p:cTn id="23" presetID="14" presetClass="entr" presetSubtype="1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randombar(horizontal)">
                                          <p:cBhvr>
                                            <p:cTn id="25" dur="500"/>
                                            <p:tgtEl>
                                              <p:spTgt spid="12"/>
                                            </p:tgtEl>
                                          </p:cBhvr>
                                        </p:animEffect>
                                      </p:childTnLst>
                                    </p:cTn>
                                  </p:par>
                                </p:childTnLst>
                              </p:cTn>
                            </p:par>
                            <p:par>
                              <p:cTn id="26" fill="hold">
                                <p:stCondLst>
                                  <p:cond delay="500"/>
                                </p:stCondLst>
                                <p:childTnLst>
                                  <p:par>
                                    <p:cTn id="27" presetID="2" presetClass="entr" presetSubtype="1" accel="20000"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1000" fill="hold"/>
                                            <p:tgtEl>
                                              <p:spTgt spid="3"/>
                                            </p:tgtEl>
                                            <p:attrNameLst>
                                              <p:attrName>ppt_x</p:attrName>
                                            </p:attrNameLst>
                                          </p:cBhvr>
                                          <p:tavLst>
                                            <p:tav tm="0">
                                              <p:val>
                                                <p:strVal val="#ppt_x"/>
                                              </p:val>
                                            </p:tav>
                                            <p:tav tm="100000">
                                              <p:val>
                                                <p:strVal val="#ppt_x"/>
                                              </p:val>
                                            </p:tav>
                                          </p:tavLst>
                                        </p:anim>
                                        <p:anim calcmode="lin" valueType="num">
                                          <p:cBhvr additive="base">
                                            <p:cTn id="30" dur="1000" fill="hold"/>
                                            <p:tgtEl>
                                              <p:spTgt spid="3"/>
                                            </p:tgtEl>
                                            <p:attrNameLst>
                                              <p:attrName>ppt_y</p:attrName>
                                            </p:attrNameLst>
                                          </p:cBhvr>
                                          <p:tavLst>
                                            <p:tav tm="0">
                                              <p:val>
                                                <p:strVal val="0-#ppt_h/2"/>
                                              </p:val>
                                            </p:tav>
                                            <p:tav tm="100000">
                                              <p:val>
                                                <p:strVal val="#ppt_y"/>
                                              </p:val>
                                            </p:tav>
                                          </p:tavLst>
                                        </p:anim>
                                      </p:childTnLst>
                                    </p:cTn>
                                  </p:par>
                                  <p:par>
                                    <p:cTn id="31" presetID="14" presetClass="entr" presetSubtype="10" fill="hold" grpId="0" nodeType="withEffect">
                                      <p:stCondLst>
                                        <p:cond delay="500"/>
                                      </p:stCondLst>
                                      <p:childTnLst>
                                        <p:set>
                                          <p:cBhvr>
                                            <p:cTn id="32" dur="1" fill="hold">
                                              <p:stCondLst>
                                                <p:cond delay="0"/>
                                              </p:stCondLst>
                                            </p:cTn>
                                            <p:tgtEl>
                                              <p:spTgt spid="7"/>
                                            </p:tgtEl>
                                            <p:attrNameLst>
                                              <p:attrName>style.visibility</p:attrName>
                                            </p:attrNameLst>
                                          </p:cBhvr>
                                          <p:to>
                                            <p:strVal val="visible"/>
                                          </p:to>
                                        </p:set>
                                        <p:animEffect transition="in" filter="randombar(horizontal)">
                                          <p:cBhvr>
                                            <p:cTn id="33" dur="500"/>
                                            <p:tgtEl>
                                              <p:spTgt spid="7"/>
                                            </p:tgtEl>
                                          </p:cBhvr>
                                        </p:animEffect>
                                      </p:childTnLst>
                                    </p:cTn>
                                  </p:par>
                                  <p:par>
                                    <p:cTn id="34" presetID="2" presetClass="entr" presetSubtype="1" accel="20000" fill="hold" grpId="0" nodeType="withEffect">
                                      <p:stCondLst>
                                        <p:cond delay="500"/>
                                      </p:stCondLst>
                                      <p:childTnLst>
                                        <p:set>
                                          <p:cBhvr>
                                            <p:cTn id="35" dur="1" fill="hold">
                                              <p:stCondLst>
                                                <p:cond delay="0"/>
                                              </p:stCondLst>
                                            </p:cTn>
                                            <p:tgtEl>
                                              <p:spTgt spid="4"/>
                                            </p:tgtEl>
                                            <p:attrNameLst>
                                              <p:attrName>style.visibility</p:attrName>
                                            </p:attrNameLst>
                                          </p:cBhvr>
                                          <p:to>
                                            <p:strVal val="visible"/>
                                          </p:to>
                                        </p:set>
                                        <p:anim calcmode="lin" valueType="num">
                                          <p:cBhvr additive="base">
                                            <p:cTn id="36" dur="1000" fill="hold"/>
                                            <p:tgtEl>
                                              <p:spTgt spid="4"/>
                                            </p:tgtEl>
                                            <p:attrNameLst>
                                              <p:attrName>ppt_x</p:attrName>
                                            </p:attrNameLst>
                                          </p:cBhvr>
                                          <p:tavLst>
                                            <p:tav tm="0">
                                              <p:val>
                                                <p:strVal val="#ppt_x"/>
                                              </p:val>
                                            </p:tav>
                                            <p:tav tm="100000">
                                              <p:val>
                                                <p:strVal val="#ppt_x"/>
                                              </p:val>
                                            </p:tav>
                                          </p:tavLst>
                                        </p:anim>
                                        <p:anim calcmode="lin" valueType="num">
                                          <p:cBhvr additive="base">
                                            <p:cTn id="37" dur="1000" fill="hold"/>
                                            <p:tgtEl>
                                              <p:spTgt spid="4"/>
                                            </p:tgtEl>
                                            <p:attrNameLst>
                                              <p:attrName>ppt_y</p:attrName>
                                            </p:attrNameLst>
                                          </p:cBhvr>
                                          <p:tavLst>
                                            <p:tav tm="0">
                                              <p:val>
                                                <p:strVal val="0-#ppt_h/2"/>
                                              </p:val>
                                            </p:tav>
                                            <p:tav tm="100000">
                                              <p:val>
                                                <p:strVal val="#ppt_y"/>
                                              </p:val>
                                            </p:tav>
                                          </p:tavLst>
                                        </p:anim>
                                      </p:childTnLst>
                                    </p:cTn>
                                  </p:par>
                                  <p:par>
                                    <p:cTn id="38" presetID="14" presetClass="entr" presetSubtype="10" fill="hold" grpId="0" nodeType="withEffect">
                                      <p:stCondLst>
                                        <p:cond delay="1000"/>
                                      </p:stCondLst>
                                      <p:childTnLst>
                                        <p:set>
                                          <p:cBhvr>
                                            <p:cTn id="39" dur="1" fill="hold">
                                              <p:stCondLst>
                                                <p:cond delay="0"/>
                                              </p:stCondLst>
                                            </p:cTn>
                                            <p:tgtEl>
                                              <p:spTgt spid="8"/>
                                            </p:tgtEl>
                                            <p:attrNameLst>
                                              <p:attrName>style.visibility</p:attrName>
                                            </p:attrNameLst>
                                          </p:cBhvr>
                                          <p:to>
                                            <p:strVal val="visible"/>
                                          </p:to>
                                        </p:set>
                                        <p:animEffect transition="in" filter="randombar(horizontal)">
                                          <p:cBhvr>
                                            <p:cTn id="40" dur="500"/>
                                            <p:tgtEl>
                                              <p:spTgt spid="8"/>
                                            </p:tgtEl>
                                          </p:cBhvr>
                                        </p:animEffect>
                                      </p:childTnLst>
                                    </p:cTn>
                                  </p:par>
                                  <p:par>
                                    <p:cTn id="41" presetID="2" presetClass="entr" presetSubtype="1" accel="20000" fill="hold" grpId="0" nodeType="withEffect">
                                      <p:stCondLst>
                                        <p:cond delay="1250"/>
                                      </p:stCondLst>
                                      <p:childTnLst>
                                        <p:set>
                                          <p:cBhvr>
                                            <p:cTn id="42" dur="1" fill="hold">
                                              <p:stCondLst>
                                                <p:cond delay="0"/>
                                              </p:stCondLst>
                                            </p:cTn>
                                            <p:tgtEl>
                                              <p:spTgt spid="5"/>
                                            </p:tgtEl>
                                            <p:attrNameLst>
                                              <p:attrName>style.visibility</p:attrName>
                                            </p:attrNameLst>
                                          </p:cBhvr>
                                          <p:to>
                                            <p:strVal val="visible"/>
                                          </p:to>
                                        </p:set>
                                        <p:anim calcmode="lin" valueType="num">
                                          <p:cBhvr additive="base">
                                            <p:cTn id="43" dur="1000" fill="hold"/>
                                            <p:tgtEl>
                                              <p:spTgt spid="5"/>
                                            </p:tgtEl>
                                            <p:attrNameLst>
                                              <p:attrName>ppt_x</p:attrName>
                                            </p:attrNameLst>
                                          </p:cBhvr>
                                          <p:tavLst>
                                            <p:tav tm="0">
                                              <p:val>
                                                <p:strVal val="#ppt_x"/>
                                              </p:val>
                                            </p:tav>
                                            <p:tav tm="100000">
                                              <p:val>
                                                <p:strVal val="#ppt_x"/>
                                              </p:val>
                                            </p:tav>
                                          </p:tavLst>
                                        </p:anim>
                                        <p:anim calcmode="lin" valueType="num">
                                          <p:cBhvr additive="base">
                                            <p:cTn id="44" dur="1000" fill="hold"/>
                                            <p:tgtEl>
                                              <p:spTgt spid="5"/>
                                            </p:tgtEl>
                                            <p:attrNameLst>
                                              <p:attrName>ppt_y</p:attrName>
                                            </p:attrNameLst>
                                          </p:cBhvr>
                                          <p:tavLst>
                                            <p:tav tm="0">
                                              <p:val>
                                                <p:strVal val="0-#ppt_h/2"/>
                                              </p:val>
                                            </p:tav>
                                            <p:tav tm="100000">
                                              <p:val>
                                                <p:strVal val="#ppt_y"/>
                                              </p:val>
                                            </p:tav>
                                          </p:tavLst>
                                        </p:anim>
                                      </p:childTnLst>
                                    </p:cTn>
                                  </p:par>
                                  <p:par>
                                    <p:cTn id="45" presetID="14" presetClass="entr" presetSubtype="10" fill="hold" grpId="0" nodeType="withEffect">
                                      <p:stCondLst>
                                        <p:cond delay="1750"/>
                                      </p:stCondLst>
                                      <p:childTnLst>
                                        <p:set>
                                          <p:cBhvr>
                                            <p:cTn id="46" dur="1" fill="hold">
                                              <p:stCondLst>
                                                <p:cond delay="0"/>
                                              </p:stCondLst>
                                            </p:cTn>
                                            <p:tgtEl>
                                              <p:spTgt spid="9"/>
                                            </p:tgtEl>
                                            <p:attrNameLst>
                                              <p:attrName>style.visibility</p:attrName>
                                            </p:attrNameLst>
                                          </p:cBhvr>
                                          <p:to>
                                            <p:strVal val="visible"/>
                                          </p:to>
                                        </p:set>
                                        <p:animEffect transition="in" filter="randombar(horizontal)">
                                          <p:cBhvr>
                                            <p:cTn id="47" dur="500"/>
                                            <p:tgtEl>
                                              <p:spTgt spid="9"/>
                                            </p:tgtEl>
                                          </p:cBhvr>
                                        </p:animEffect>
                                      </p:childTnLst>
                                    </p:cTn>
                                  </p:par>
                                  <p:par>
                                    <p:cTn id="48" presetID="2" presetClass="entr" presetSubtype="1" accel="20000" fill="hold" grpId="0" nodeType="withEffect">
                                      <p:stCondLst>
                                        <p:cond delay="2000"/>
                                      </p:stCondLst>
                                      <p:childTnLst>
                                        <p:set>
                                          <p:cBhvr>
                                            <p:cTn id="49" dur="1" fill="hold">
                                              <p:stCondLst>
                                                <p:cond delay="0"/>
                                              </p:stCondLst>
                                            </p:cTn>
                                            <p:tgtEl>
                                              <p:spTgt spid="6"/>
                                            </p:tgtEl>
                                            <p:attrNameLst>
                                              <p:attrName>style.visibility</p:attrName>
                                            </p:attrNameLst>
                                          </p:cBhvr>
                                          <p:to>
                                            <p:strVal val="visible"/>
                                          </p:to>
                                        </p:set>
                                        <p:anim calcmode="lin" valueType="num">
                                          <p:cBhvr additive="base">
                                            <p:cTn id="50" dur="1000" fill="hold"/>
                                            <p:tgtEl>
                                              <p:spTgt spid="6"/>
                                            </p:tgtEl>
                                            <p:attrNameLst>
                                              <p:attrName>ppt_x</p:attrName>
                                            </p:attrNameLst>
                                          </p:cBhvr>
                                          <p:tavLst>
                                            <p:tav tm="0">
                                              <p:val>
                                                <p:strVal val="#ppt_x"/>
                                              </p:val>
                                            </p:tav>
                                            <p:tav tm="100000">
                                              <p:val>
                                                <p:strVal val="#ppt_x"/>
                                              </p:val>
                                            </p:tav>
                                          </p:tavLst>
                                        </p:anim>
                                        <p:anim calcmode="lin" valueType="num">
                                          <p:cBhvr additive="base">
                                            <p:cTn id="51" dur="1000" fill="hold"/>
                                            <p:tgtEl>
                                              <p:spTgt spid="6"/>
                                            </p:tgtEl>
                                            <p:attrNameLst>
                                              <p:attrName>ppt_y</p:attrName>
                                            </p:attrNameLst>
                                          </p:cBhvr>
                                          <p:tavLst>
                                            <p:tav tm="0">
                                              <p:val>
                                                <p:strVal val="0-#ppt_h/2"/>
                                              </p:val>
                                            </p:tav>
                                            <p:tav tm="100000">
                                              <p:val>
                                                <p:strVal val="#ppt_y"/>
                                              </p:val>
                                            </p:tav>
                                          </p:tavLst>
                                        </p:anim>
                                      </p:childTnLst>
                                    </p:cTn>
                                  </p:par>
                                  <p:par>
                                    <p:cTn id="52" presetID="14" presetClass="entr" presetSubtype="10" fill="hold" grpId="0" nodeType="withEffect">
                                      <p:stCondLst>
                                        <p:cond delay="2500"/>
                                      </p:stCondLst>
                                      <p:childTnLst>
                                        <p:set>
                                          <p:cBhvr>
                                            <p:cTn id="53" dur="1" fill="hold">
                                              <p:stCondLst>
                                                <p:cond delay="0"/>
                                              </p:stCondLst>
                                            </p:cTn>
                                            <p:tgtEl>
                                              <p:spTgt spid="10"/>
                                            </p:tgtEl>
                                            <p:attrNameLst>
                                              <p:attrName>style.visibility</p:attrName>
                                            </p:attrNameLst>
                                          </p:cBhvr>
                                          <p:to>
                                            <p:strVal val="visible"/>
                                          </p:to>
                                        </p:set>
                                        <p:animEffect transition="in" filter="randombar(horizontal)">
                                          <p:cBhvr>
                                            <p:cTn id="5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p:bldP spid="8" grpId="0"/>
          <p:bldP spid="9" grpId="0"/>
          <p:bldP spid="10" grpId="0"/>
          <p:bldP spid="12" grpId="0"/>
          <p:bldP spid="15" grpId="0" animBg="1"/>
          <p:bldP spid="16" grpId="0" animBg="1"/>
          <p:bldP spid="17" grpId="0" animBg="1"/>
          <p:bldP spid="18"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19050" y="0"/>
            <a:ext cx="12211050" cy="6858000"/>
            <a:chOff x="-19050" y="0"/>
            <a:chExt cx="12211050" cy="6858000"/>
          </a:xfrm>
        </p:grpSpPr>
        <p:pic>
          <p:nvPicPr>
            <p:cNvPr id="29" name="图片 28"/>
            <p:cNvPicPr>
              <a:picLocks noChangeAspect="1"/>
            </p:cNvPicPr>
            <p:nvPr/>
          </p:nvPicPr>
          <p:blipFill rotWithShape="1">
            <a:blip r:embed="rId5">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5">
              <a:grayscl/>
            </a:blip>
            <a:srcRect l="42291" t="2597" r="-4086"/>
            <a:stretch/>
          </p:blipFill>
          <p:spPr>
            <a:xfrm rot="10800000">
              <a:off x="4863708" y="0"/>
              <a:ext cx="7328292" cy="6858000"/>
            </a:xfrm>
            <a:prstGeom prst="rect">
              <a:avLst/>
            </a:prstGeom>
          </p:spPr>
        </p:pic>
      </p:grpSp>
      <p:sp>
        <p:nvSpPr>
          <p:cNvPr id="3" name="矩形 2"/>
          <p:cNvSpPr/>
          <p:nvPr/>
        </p:nvSpPr>
        <p:spPr>
          <a:xfrm>
            <a:off x="2650270" y="2514067"/>
            <a:ext cx="1976559" cy="1362188"/>
          </a:xfrm>
          <a:prstGeom prst="rect">
            <a:avLst/>
          </a:prstGeom>
          <a:noFill/>
          <a:ln w="25400">
            <a:noFill/>
          </a:ln>
          <a:effectLst>
            <a:outerShdw blurRad="393700" dist="635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a:solidFill>
                  <a:schemeClr val="tx1">
                    <a:lumMod val="75000"/>
                    <a:lumOff val="25000"/>
                  </a:schemeClr>
                </a:solidFill>
              </a:rPr>
              <a:t>01</a:t>
            </a:r>
            <a:endParaRPr lang="zh-CN" altLang="en-US" sz="13800">
              <a:solidFill>
                <a:schemeClr val="tx1">
                  <a:lumMod val="75000"/>
                  <a:lumOff val="25000"/>
                </a:schemeClr>
              </a:solidFill>
            </a:endParaRPr>
          </a:p>
        </p:txBody>
      </p:sp>
      <p:sp>
        <p:nvSpPr>
          <p:cNvPr id="8" name="AutoShape 3"/>
          <p:cNvSpPr>
            <a:spLocks noChangeAspect="1" noChangeArrowheads="1" noTextEdit="1"/>
          </p:cNvSpPr>
          <p:nvPr/>
        </p:nvSpPr>
        <p:spPr bwMode="auto">
          <a:xfrm>
            <a:off x="514350" y="720725"/>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8"/>
          <p:cNvGrpSpPr/>
          <p:nvPr/>
        </p:nvGrpSpPr>
        <p:grpSpPr>
          <a:xfrm>
            <a:off x="2020888" y="1189513"/>
            <a:ext cx="3238500" cy="1309688"/>
            <a:chOff x="4478338" y="1241901"/>
            <a:chExt cx="3238500" cy="1309688"/>
          </a:xfrm>
        </p:grpSpPr>
        <p:sp>
          <p:nvSpPr>
            <p:cNvPr id="1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2" name="Line 13"/>
          <p:cNvSpPr>
            <a:spLocks noChangeShapeType="1"/>
          </p:cNvSpPr>
          <p:nvPr/>
        </p:nvSpPr>
        <p:spPr bwMode="auto">
          <a:xfrm flipH="1" flipV="1">
            <a:off x="809625" y="914876"/>
            <a:ext cx="1223963"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Line 14"/>
          <p:cNvSpPr>
            <a:spLocks noChangeShapeType="1"/>
          </p:cNvSpPr>
          <p:nvPr/>
        </p:nvSpPr>
        <p:spPr bwMode="auto">
          <a:xfrm flipH="1" flipV="1">
            <a:off x="519113" y="438626"/>
            <a:ext cx="869950" cy="8683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4" name="组合 13"/>
          <p:cNvGrpSpPr/>
          <p:nvPr/>
        </p:nvGrpSpPr>
        <p:grpSpPr>
          <a:xfrm>
            <a:off x="2020888" y="3924300"/>
            <a:ext cx="3238500" cy="1312863"/>
            <a:chOff x="4478338" y="3976688"/>
            <a:chExt cx="3238500" cy="1312863"/>
          </a:xfrm>
        </p:grpSpPr>
        <p:sp>
          <p:nvSpPr>
            <p:cNvPr id="15"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8" name="Line 15"/>
          <p:cNvSpPr>
            <a:spLocks noChangeShapeType="1"/>
          </p:cNvSpPr>
          <p:nvPr/>
        </p:nvSpPr>
        <p:spPr bwMode="auto">
          <a:xfrm>
            <a:off x="5245100" y="4283075"/>
            <a:ext cx="1227138"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Line 16"/>
          <p:cNvSpPr>
            <a:spLocks noChangeShapeType="1"/>
          </p:cNvSpPr>
          <p:nvPr/>
        </p:nvSpPr>
        <p:spPr bwMode="auto">
          <a:xfrm>
            <a:off x="5889625" y="5116513"/>
            <a:ext cx="868363" cy="866775"/>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5" name="PA_蓝剑_组合 3"/>
          <p:cNvGrpSpPr/>
          <p:nvPr>
            <p:custDataLst>
              <p:tags r:id="rId2"/>
            </p:custDataLst>
          </p:nvPr>
        </p:nvGrpSpPr>
        <p:grpSpPr>
          <a:xfrm>
            <a:off x="5513274" y="2599761"/>
            <a:ext cx="2762231" cy="1222681"/>
            <a:chOff x="6735410" y="4078995"/>
            <a:chExt cx="2762231" cy="1222681"/>
          </a:xfrm>
        </p:grpSpPr>
        <p:sp>
          <p:nvSpPr>
            <p:cNvPr id="26" name="矩形 25"/>
            <p:cNvSpPr/>
            <p:nvPr/>
          </p:nvSpPr>
          <p:spPr>
            <a:xfrm>
              <a:off x="6735410" y="4078995"/>
              <a:ext cx="2762231" cy="707886"/>
            </a:xfrm>
            <a:prstGeom prst="rect">
              <a:avLst/>
            </a:prstGeom>
          </p:spPr>
          <p:txBody>
            <a:bodyPr wrap="none">
              <a:spAutoFit/>
            </a:bodyPr>
            <a:lstStyle/>
            <a:p>
              <a:pPr lvl="0"/>
              <a:r>
                <a:rPr lang="en-US" altLang="zh-CN" sz="4000" cap="all" smtClean="0">
                  <a:solidFill>
                    <a:schemeClr val="tx1">
                      <a:lumMod val="75000"/>
                      <a:lumOff val="25000"/>
                    </a:schemeClr>
                  </a:solidFill>
                  <a:ea typeface="迷你简菱心" panose="02010609000101010101" pitchFamily="49" charset="-122"/>
                  <a:cs typeface="+mn-ea"/>
                  <a:sym typeface="+mn-lt"/>
                </a:rPr>
                <a:t>ĐặT </a:t>
              </a:r>
              <a:r>
                <a:rPr lang="en-US" altLang="zh-CN" sz="4000" cap="all">
                  <a:solidFill>
                    <a:schemeClr val="tx1">
                      <a:lumMod val="75000"/>
                      <a:lumOff val="25000"/>
                    </a:schemeClr>
                  </a:solidFill>
                  <a:ea typeface="迷你简菱心" panose="02010609000101010101" pitchFamily="49" charset="-122"/>
                  <a:cs typeface="+mn-ea"/>
                  <a:sym typeface="+mn-lt"/>
                </a:rPr>
                <a:t>vấn đề</a:t>
              </a:r>
            </a:p>
          </p:txBody>
        </p:sp>
        <p:sp>
          <p:nvSpPr>
            <p:cNvPr id="27" name="矩形 26"/>
            <p:cNvSpPr/>
            <p:nvPr/>
          </p:nvSpPr>
          <p:spPr>
            <a:xfrm>
              <a:off x="6752283" y="4932344"/>
              <a:ext cx="2225033" cy="369332"/>
            </a:xfrm>
            <a:prstGeom prst="rect">
              <a:avLst/>
            </a:prstGeom>
          </p:spPr>
          <p:txBody>
            <a:bodyPr wrap="none">
              <a:spAutoFit/>
            </a:bodyPr>
            <a:lstStyle/>
            <a:p>
              <a:pPr lvl="0"/>
              <a:r>
                <a:rPr lang="en-US" altLang="zh-CN" cap="all">
                  <a:solidFill>
                    <a:schemeClr val="tx1">
                      <a:lumMod val="50000"/>
                      <a:lumOff val="50000"/>
                    </a:schemeClr>
                  </a:solidFill>
                  <a:cs typeface="+mn-ea"/>
                  <a:sym typeface="+mn-lt"/>
                </a:rPr>
                <a:t>Sự ra đời của CI/CD</a:t>
              </a:r>
              <a:endParaRPr lang="zh-CN" altLang="en-US" cap="all">
                <a:solidFill>
                  <a:schemeClr val="tx1">
                    <a:lumMod val="50000"/>
                    <a:lumOff val="50000"/>
                  </a:schemeClr>
                </a:solidFill>
                <a:cs typeface="+mn-ea"/>
                <a:sym typeface="+mn-lt"/>
              </a:endParaRPr>
            </a:p>
          </p:txBody>
        </p:sp>
      </p:grpSp>
    </p:spTree>
    <p:extLst>
      <p:ext uri="{BB962C8B-B14F-4D97-AF65-F5344CB8AC3E}">
        <p14:creationId xmlns:p14="http://schemas.microsoft.com/office/powerpoint/2010/main" val="38342609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5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75000">
                                          <p:cBhvr additive="base">
                                            <p:cTn id="7" dur="2000" fill="hold"/>
                                            <p:tgtEl>
                                              <p:spTgt spid="3"/>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2000"/>
                                </p:stCondLst>
                                <p:childTnLst>
                                  <p:par>
                                    <p:cTn id="10" presetID="2" presetClass="entr" presetSubtype="4" fill="hold" nodeType="afterEffect" p14:presetBounceEnd="42000">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14:bounceEnd="42000">
                                          <p:cBhvr additive="base">
                                            <p:cTn id="12" dur="500" fill="hold"/>
                                            <p:tgtEl>
                                              <p:spTgt spid="14"/>
                                            </p:tgtEl>
                                            <p:attrNameLst>
                                              <p:attrName>ppt_x</p:attrName>
                                            </p:attrNameLst>
                                          </p:cBhvr>
                                          <p:tavLst>
                                            <p:tav tm="0">
                                              <p:val>
                                                <p:strVal val="#ppt_x"/>
                                              </p:val>
                                            </p:tav>
                                            <p:tav tm="100000">
                                              <p:val>
                                                <p:strVal val="#ppt_x"/>
                                              </p:val>
                                            </p:tav>
                                          </p:tavLst>
                                        </p:anim>
                                        <p:anim calcmode="lin" valueType="num" p14:bounceEnd="42000">
                                          <p:cBhvr additive="base">
                                            <p:cTn id="13" dur="500" fill="hold"/>
                                            <p:tgtEl>
                                              <p:spTgt spid="14"/>
                                            </p:tgtEl>
                                            <p:attrNameLst>
                                              <p:attrName>ppt_y</p:attrName>
                                            </p:attrNameLst>
                                          </p:cBhvr>
                                          <p:tavLst>
                                            <p:tav tm="0">
                                              <p:val>
                                                <p:strVal val="1+#ppt_h/2"/>
                                              </p:val>
                                            </p:tav>
                                            <p:tav tm="100000">
                                              <p:val>
                                                <p:strVal val="#ppt_y"/>
                                              </p:val>
                                            </p:tav>
                                          </p:tavLst>
                                        </p:anim>
                                      </p:childTnLst>
                                    </p:cTn>
                                  </p:par>
                                  <p:par>
                                    <p:cTn id="14" presetID="2" presetClass="entr" presetSubtype="1" fill="hold" nodeType="withEffect" p14:presetBounceEnd="42000">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14:bounceEnd="42000">
                                          <p:cBhvr additive="base">
                                            <p:cTn id="16" dur="500" fill="hold"/>
                                            <p:tgtEl>
                                              <p:spTgt spid="9"/>
                                            </p:tgtEl>
                                            <p:attrNameLst>
                                              <p:attrName>ppt_x</p:attrName>
                                            </p:attrNameLst>
                                          </p:cBhvr>
                                          <p:tavLst>
                                            <p:tav tm="0">
                                              <p:val>
                                                <p:strVal val="#ppt_x"/>
                                              </p:val>
                                            </p:tav>
                                            <p:tav tm="100000">
                                              <p:val>
                                                <p:strVal val="#ppt_x"/>
                                              </p:val>
                                            </p:tav>
                                          </p:tavLst>
                                        </p:anim>
                                        <p:anim calcmode="lin" valueType="num" p14:bounceEnd="42000">
                                          <p:cBhvr additive="base">
                                            <p:cTn id="17" dur="500" fill="hold"/>
                                            <p:tgtEl>
                                              <p:spTgt spid="9"/>
                                            </p:tgtEl>
                                            <p:attrNameLst>
                                              <p:attrName>ppt_y</p:attrName>
                                            </p:attrNameLst>
                                          </p:cBhvr>
                                          <p:tavLst>
                                            <p:tav tm="0">
                                              <p:val>
                                                <p:strVal val="0-#ppt_h/2"/>
                                              </p:val>
                                            </p:tav>
                                            <p:tav tm="100000">
                                              <p:val>
                                                <p:strVal val="#ppt_y"/>
                                              </p:val>
                                            </p:tav>
                                          </p:tavLst>
                                        </p:anim>
                                      </p:childTnLst>
                                    </p:cTn>
                                  </p:par>
                                </p:childTnLst>
                              </p:cTn>
                            </p:par>
                            <p:par>
                              <p:cTn id="18" fill="hold">
                                <p:stCondLst>
                                  <p:cond delay="2500"/>
                                </p:stCondLst>
                                <p:childTnLst>
                                  <p:par>
                                    <p:cTn id="19" presetID="22" presetClass="entr" presetSubtype="4"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ipe(down)">
                                          <p:cBhvr>
                                            <p:cTn id="21" dur="500"/>
                                            <p:tgtEl>
                                              <p:spTgt spid="1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down)">
                                          <p:cBhvr>
                                            <p:cTn id="24" dur="500"/>
                                            <p:tgtEl>
                                              <p:spTgt spid="13"/>
                                            </p:tgtEl>
                                          </p:cBhvr>
                                        </p:animEffect>
                                      </p:childTnLst>
                                    </p:cTn>
                                  </p:par>
                                  <p:par>
                                    <p:cTn id="25" presetID="22" presetClass="entr" presetSubtype="1"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500"/>
                                            <p:tgtEl>
                                              <p:spTgt spid="18"/>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up)">
                                          <p:cBhvr>
                                            <p:cTn id="30" dur="500"/>
                                            <p:tgtEl>
                                              <p:spTgt spid="19"/>
                                            </p:tgtEl>
                                          </p:cBhvr>
                                        </p:animEffect>
                                      </p:childTnLst>
                                    </p:cTn>
                                  </p:par>
                                  <p:par>
                                    <p:cTn id="31" presetID="2" presetClass="entr" presetSubtype="8" decel="10000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additive="base">
                                            <p:cTn id="33" dur="1000" fill="hold"/>
                                            <p:tgtEl>
                                              <p:spTgt spid="25"/>
                                            </p:tgtEl>
                                            <p:attrNameLst>
                                              <p:attrName>ppt_x</p:attrName>
                                            </p:attrNameLst>
                                          </p:cBhvr>
                                          <p:tavLst>
                                            <p:tav tm="0">
                                              <p:val>
                                                <p:strVal val="0-#ppt_w/2"/>
                                              </p:val>
                                            </p:tav>
                                            <p:tav tm="100000">
                                              <p:val>
                                                <p:strVal val="#ppt_x"/>
                                              </p:val>
                                            </p:tav>
                                          </p:tavLst>
                                        </p:anim>
                                        <p:anim calcmode="lin" valueType="num">
                                          <p:cBhvr additive="base">
                                            <p:cTn id="34" dur="1000" fill="hold"/>
                                            <p:tgtEl>
                                              <p:spTgt spid="25"/>
                                            </p:tgtEl>
                                            <p:attrNameLst>
                                              <p:attrName>ppt_y</p:attrName>
                                            </p:attrNameLst>
                                          </p:cBhvr>
                                          <p:tavLst>
                                            <p:tav tm="0">
                                              <p:val>
                                                <p:strVal val="#ppt_y"/>
                                              </p:val>
                                            </p:tav>
                                            <p:tav tm="100000">
                                              <p:val>
                                                <p:strVal val="#ppt_y"/>
                                              </p:val>
                                            </p:tav>
                                          </p:tavLst>
                                        </p:anim>
                                        <p:set>
                                          <p:cBhvr>
                                            <p:cTn id="35" dur="1" fill="hold">
                                              <p:stCondLst>
                                                <p:cond delay="0"/>
                                              </p:stCondLst>
                                            </p:cTn>
                                            <p:tgtEl>
                                              <p:spTgt spid="25"/>
                                            </p:tgtEl>
                                            <p:attrNameLst>
                                              <p:attrName>style.visibility</p:attrName>
                                            </p:attrNameLst>
                                          </p:cBhvr>
                                          <p:to>
                                            <p:strVal val="visible"/>
                                          </p:to>
                                        </p:set>
                                        <p:anim to="" calcmode="lin" valueType="num">
                                          <p:cBhvr>
                                            <p:cTn id="36" dur="1000" fill="hold">
                                              <p:stCondLst>
                                                <p:cond delay="0"/>
                                              </p:stCondLst>
                                            </p:cTn>
                                            <p:tgtEl>
                                              <p:spTgt spid="25"/>
                                            </p:tgtEl>
                                            <p:attrNameLst>
                                              <p:attrName>ppt_w</p:attrName>
                                            </p:attrNameLst>
                                          </p:cBhvr>
                                          <p:tavLst>
                                            <p:tav tm="0">
                                              <p:val>
                                                <p:strVal val="0"/>
                                              </p:val>
                                            </p:tav>
                                            <p:tav tm="100000">
                                              <p:val>
                                                <p:strVal val="#ppt_w"/>
                                              </p:val>
                                            </p:tav>
                                          </p:tavLst>
                                        </p:anim>
                                        <p:anim to="" calcmode="lin" valueType="num">
                                          <p:cBhvr>
                                            <p:cTn id="37" dur="1000" fill="hold">
                                              <p:stCondLst>
                                                <p:cond delay="0"/>
                                              </p:stCondLst>
                                            </p:cTn>
                                            <p:tgtEl>
                                              <p:spTgt spid="25"/>
                                            </p:tgtEl>
                                            <p:attrNameLst>
                                              <p:attrName>ppt_h</p:attrName>
                                            </p:attrNameLst>
                                          </p:cBhvr>
                                          <p:tavLst>
                                            <p:tav tm="0">
                                              <p:val>
                                                <p:strVal val="0"/>
                                              </p:val>
                                            </p:tav>
                                            <p:tav tm="100000">
                                              <p:val>
                                                <p:strVal val="#ppt_h"/>
                                              </p:val>
                                            </p:tav>
                                          </p:tavLst>
                                        </p:anim>
                                        <p:animEffect filter="fade">
                                          <p:cBhvr>
                                            <p:cTn id="38" dur="1000">
                                              <p:stCondLst>
                                                <p:cond delay="0"/>
                                              </p:stCondLst>
                                            </p:cTn>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animBg="1"/>
          <p:bldP spid="13" grpId="0" animBg="1"/>
          <p:bldP spid="18" grpId="0" animBg="1"/>
          <p:bldP spid="1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75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additive="base">
                                            <p:cTn id="10" dur="2000" fill="hold"/>
                                            <p:tgtEl>
                                              <p:spTgt spid="3"/>
                                            </p:tgtEl>
                                            <p:attrNameLst>
                                              <p:attrName>ppt_x</p:attrName>
                                            </p:attrNameLst>
                                          </p:cBhvr>
                                          <p:tavLst>
                                            <p:tav tm="0">
                                              <p:val>
                                                <p:strVal val="#ppt_x"/>
                                              </p:val>
                                            </p:tav>
                                            <p:tav tm="100000">
                                              <p:val>
                                                <p:strVal val="#ppt_x"/>
                                              </p:val>
                                            </p:tav>
                                          </p:tavLst>
                                        </p:anim>
                                        <p:anim calcmode="lin" valueType="num">
                                          <p:cBhvr additive="base">
                                            <p:cTn id="11" dur="2000" fill="hold"/>
                                            <p:tgtEl>
                                              <p:spTgt spid="3"/>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2" presetClass="entr" presetSubtype="4"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0-#ppt_h/2"/>
                                              </p:val>
                                            </p:tav>
                                            <p:tav tm="100000">
                                              <p:val>
                                                <p:strVal val="#ppt_y"/>
                                              </p:val>
                                            </p:tav>
                                          </p:tavLst>
                                        </p:anim>
                                      </p:childTnLst>
                                    </p:cTn>
                                  </p:par>
                                </p:childTnLst>
                              </p:cTn>
                            </p:par>
                            <p:par>
                              <p:cTn id="21" fill="hold">
                                <p:stCondLst>
                                  <p:cond delay="2500"/>
                                </p:stCondLst>
                                <p:childTnLst>
                                  <p:par>
                                    <p:cTn id="22" presetID="22" presetClass="entr" presetSubtype="4"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down)">
                                          <p:cBhvr>
                                            <p:cTn id="24" dur="500"/>
                                            <p:tgtEl>
                                              <p:spTgt spid="12"/>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500"/>
                                            <p:tgtEl>
                                              <p:spTgt spid="13"/>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up)">
                                          <p:cBhvr>
                                            <p:cTn id="30" dur="500"/>
                                            <p:tgtEl>
                                              <p:spTgt spid="18"/>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up)">
                                          <p:cBhvr>
                                            <p:cTn id="33" dur="500"/>
                                            <p:tgtEl>
                                              <p:spTgt spid="19"/>
                                            </p:tgtEl>
                                          </p:cBhvr>
                                        </p:animEffect>
                                      </p:childTnLst>
                                    </p:cTn>
                                  </p:par>
                                  <p:par>
                                    <p:cTn id="34" presetID="2" presetClass="entr" presetSubtype="8" decel="100000" fill="hold" nodeType="withEffect">
                                      <p:stCondLst>
                                        <p:cond delay="0"/>
                                      </p:stCondLst>
                                      <p:childTnLst>
                                        <p:set>
                                          <p:cBhvr>
                                            <p:cTn id="35" dur="1" fill="hold">
                                              <p:stCondLst>
                                                <p:cond delay="0"/>
                                              </p:stCondLst>
                                            </p:cTn>
                                            <p:tgtEl>
                                              <p:spTgt spid="25"/>
                                            </p:tgtEl>
                                            <p:attrNameLst>
                                              <p:attrName>style.visibility</p:attrName>
                                            </p:attrNameLst>
                                          </p:cBhvr>
                                          <p:to>
                                            <p:strVal val="visible"/>
                                          </p:to>
                                        </p:set>
                                        <p:anim calcmode="lin" valueType="num">
                                          <p:cBhvr additive="base">
                                            <p:cTn id="36" dur="1000" fill="hold"/>
                                            <p:tgtEl>
                                              <p:spTgt spid="25"/>
                                            </p:tgtEl>
                                            <p:attrNameLst>
                                              <p:attrName>ppt_x</p:attrName>
                                            </p:attrNameLst>
                                          </p:cBhvr>
                                          <p:tavLst>
                                            <p:tav tm="0">
                                              <p:val>
                                                <p:strVal val="0-#ppt_w/2"/>
                                              </p:val>
                                            </p:tav>
                                            <p:tav tm="100000">
                                              <p:val>
                                                <p:strVal val="#ppt_x"/>
                                              </p:val>
                                            </p:tav>
                                          </p:tavLst>
                                        </p:anim>
                                        <p:anim calcmode="lin" valueType="num">
                                          <p:cBhvr additive="base">
                                            <p:cTn id="37" dur="1000" fill="hold"/>
                                            <p:tgtEl>
                                              <p:spTgt spid="25"/>
                                            </p:tgtEl>
                                            <p:attrNameLst>
                                              <p:attrName>ppt_y</p:attrName>
                                            </p:attrNameLst>
                                          </p:cBhvr>
                                          <p:tavLst>
                                            <p:tav tm="0">
                                              <p:val>
                                                <p:strVal val="#ppt_y"/>
                                              </p:val>
                                            </p:tav>
                                            <p:tav tm="100000">
                                              <p:val>
                                                <p:strVal val="#ppt_y"/>
                                              </p:val>
                                            </p:tav>
                                          </p:tavLst>
                                        </p:anim>
                                        <p:set>
                                          <p:cBhvr>
                                            <p:cTn id="38" dur="1" fill="hold">
                                              <p:stCondLst>
                                                <p:cond delay="0"/>
                                              </p:stCondLst>
                                            </p:cTn>
                                            <p:tgtEl>
                                              <p:spTgt spid="25"/>
                                            </p:tgtEl>
                                            <p:attrNameLst>
                                              <p:attrName>style.visibility</p:attrName>
                                            </p:attrNameLst>
                                          </p:cBhvr>
                                          <p:to>
                                            <p:strVal val="visible"/>
                                          </p:to>
                                        </p:set>
                                        <p:anim to="" calcmode="lin" valueType="num">
                                          <p:cBhvr>
                                            <p:cTn id="39" dur="1000" fill="hold">
                                              <p:stCondLst>
                                                <p:cond delay="0"/>
                                              </p:stCondLst>
                                            </p:cTn>
                                            <p:tgtEl>
                                              <p:spTgt spid="25"/>
                                            </p:tgtEl>
                                            <p:attrNameLst>
                                              <p:attrName>ppt_w</p:attrName>
                                            </p:attrNameLst>
                                          </p:cBhvr>
                                          <p:tavLst>
                                            <p:tav tm="0">
                                              <p:val>
                                                <p:strVal val="0"/>
                                              </p:val>
                                            </p:tav>
                                            <p:tav tm="100000">
                                              <p:val>
                                                <p:strVal val="#ppt_w"/>
                                              </p:val>
                                            </p:tav>
                                          </p:tavLst>
                                        </p:anim>
                                        <p:anim to="" calcmode="lin" valueType="num">
                                          <p:cBhvr>
                                            <p:cTn id="40" dur="1000" fill="hold">
                                              <p:stCondLst>
                                                <p:cond delay="0"/>
                                              </p:stCondLst>
                                            </p:cTn>
                                            <p:tgtEl>
                                              <p:spTgt spid="25"/>
                                            </p:tgtEl>
                                            <p:attrNameLst>
                                              <p:attrName>ppt_h</p:attrName>
                                            </p:attrNameLst>
                                          </p:cBhvr>
                                          <p:tavLst>
                                            <p:tav tm="0">
                                              <p:val>
                                                <p:strVal val="0"/>
                                              </p:val>
                                            </p:tav>
                                            <p:tav tm="100000">
                                              <p:val>
                                                <p:strVal val="#ppt_h"/>
                                              </p:val>
                                            </p:tav>
                                          </p:tavLst>
                                        </p:anim>
                                        <p:animEffect filter="fade">
                                          <p:cBhvr>
                                            <p:cTn id="41" dur="1000">
                                              <p:stCondLst>
                                                <p:cond delay="0"/>
                                              </p:stCondLst>
                                            </p:cTn>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12" grpId="0" animBg="1"/>
          <p:bldP spid="13" grpId="0" animBg="1"/>
          <p:bldP spid="18" grpId="0" animBg="1"/>
          <p:bldP spid="19" grpId="0" animBg="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7"/>
          <p:cNvGrpSpPr/>
          <p:nvPr/>
        </p:nvGrpSpPr>
        <p:grpSpPr>
          <a:xfrm>
            <a:off x="-19050" y="0"/>
            <a:ext cx="12211050" cy="6858000"/>
            <a:chOff x="-19050" y="0"/>
            <a:chExt cx="12211050" cy="6858000"/>
          </a:xfrm>
        </p:grpSpPr>
        <p:pic>
          <p:nvPicPr>
            <p:cNvPr id="28" name="图片 28"/>
            <p:cNvPicPr>
              <a:picLocks noChangeAspect="1"/>
            </p:cNvPicPr>
            <p:nvPr/>
          </p:nvPicPr>
          <p:blipFill rotWithShape="1">
            <a:blip r:embed="rId4">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4">
              <a:grayscl/>
            </a:blip>
            <a:srcRect l="42291" t="2597" r="-4086"/>
            <a:stretch/>
          </p:blipFill>
          <p:spPr>
            <a:xfrm rot="10800000">
              <a:off x="4863708" y="0"/>
              <a:ext cx="7328292" cy="6858000"/>
            </a:xfrm>
            <a:prstGeom prst="rect">
              <a:avLst/>
            </a:prstGeom>
          </p:spPr>
        </p:pic>
      </p:grpSp>
      <p:sp>
        <p:nvSpPr>
          <p:cNvPr id="3" name="矩形 2"/>
          <p:cNvSpPr/>
          <p:nvPr/>
        </p:nvSpPr>
        <p:spPr>
          <a:xfrm>
            <a:off x="975757" y="346054"/>
            <a:ext cx="2025234" cy="523220"/>
          </a:xfrm>
          <a:prstGeom prst="rect">
            <a:avLst/>
          </a:prstGeom>
          <a:noFill/>
        </p:spPr>
        <p:txBody>
          <a:bodyPr wrap="none">
            <a:spAutoFit/>
          </a:bodyPr>
          <a:lstStyle/>
          <a:p>
            <a:r>
              <a:rPr lang="en-US" altLang="zh-CN" sz="2800" b="1" smtClean="0">
                <a:solidFill>
                  <a:schemeClr val="tx1">
                    <a:lumMod val="75000"/>
                    <a:lumOff val="25000"/>
                  </a:schemeClr>
                </a:solidFill>
                <a:ea typeface="方正清刻本悦宋简体" panose="02000000000000000000" pitchFamily="2" charset="-122"/>
              </a:rPr>
              <a:t>ĐẶC VẤN ĐỀ</a:t>
            </a:r>
            <a:endParaRPr lang="zh-CN" altLang="en-US" sz="2800">
              <a:solidFill>
                <a:schemeClr val="tx1">
                  <a:lumMod val="75000"/>
                  <a:lumOff val="25000"/>
                </a:schemeClr>
              </a:solidFill>
              <a:ea typeface="方正清刻本悦宋简体" panose="02000000000000000000" pitchFamily="2" charset="-122"/>
            </a:endParaRPr>
          </a:p>
        </p:txBody>
      </p:sp>
      <p:sp>
        <p:nvSpPr>
          <p:cNvPr id="2" name="矩形 1"/>
          <p:cNvSpPr/>
          <p:nvPr/>
        </p:nvSpPr>
        <p:spPr>
          <a:xfrm>
            <a:off x="258794" y="334428"/>
            <a:ext cx="698500" cy="5464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a:solidFill>
                  <a:schemeClr val="tx1">
                    <a:lumMod val="75000"/>
                    <a:lumOff val="25000"/>
                  </a:schemeClr>
                </a:solidFill>
                <a:ea typeface="方正清刻本悦宋简体" panose="02000000000000000000" pitchFamily="2" charset="-122"/>
              </a:rPr>
              <a:t>01</a:t>
            </a:r>
            <a:endParaRPr lang="zh-CN" altLang="en-US" sz="2400" b="1">
              <a:solidFill>
                <a:schemeClr val="tx1">
                  <a:lumMod val="75000"/>
                  <a:lumOff val="25000"/>
                </a:schemeClr>
              </a:solidFill>
              <a:ea typeface="方正清刻本悦宋简体" panose="02000000000000000000" pitchFamily="2" charset="-122"/>
            </a:endParaRPr>
          </a:p>
        </p:txBody>
      </p:sp>
      <p:grpSp>
        <p:nvGrpSpPr>
          <p:cNvPr id="7" name="组合 6"/>
          <p:cNvGrpSpPr/>
          <p:nvPr/>
        </p:nvGrpSpPr>
        <p:grpSpPr>
          <a:xfrm>
            <a:off x="346483" y="280751"/>
            <a:ext cx="523122" cy="653826"/>
            <a:chOff x="2668588" y="1189513"/>
            <a:chExt cx="3238500" cy="4047650"/>
          </a:xfrm>
        </p:grpSpPr>
        <p:grpSp>
          <p:nvGrpSpPr>
            <p:cNvPr id="19" name="组合 18"/>
            <p:cNvGrpSpPr/>
            <p:nvPr/>
          </p:nvGrpSpPr>
          <p:grpSpPr>
            <a:xfrm>
              <a:off x="2668588" y="1189513"/>
              <a:ext cx="3238500" cy="1309688"/>
              <a:chOff x="4478338" y="1241901"/>
              <a:chExt cx="3238500" cy="1309688"/>
            </a:xfrm>
          </p:grpSpPr>
          <p:sp>
            <p:nvSpPr>
              <p:cNvPr id="2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组合 21"/>
            <p:cNvGrpSpPr/>
            <p:nvPr/>
          </p:nvGrpSpPr>
          <p:grpSpPr>
            <a:xfrm>
              <a:off x="2668588" y="3924300"/>
              <a:ext cx="3238500" cy="1312863"/>
              <a:chOff x="4478338" y="3976688"/>
              <a:chExt cx="3238500" cy="1312863"/>
            </a:xfrm>
          </p:grpSpPr>
          <p:sp>
            <p:nvSpPr>
              <p:cNvPr id="23"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34" name="矩形 2"/>
          <p:cNvSpPr/>
          <p:nvPr/>
        </p:nvSpPr>
        <p:spPr>
          <a:xfrm>
            <a:off x="565230" y="1431288"/>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1</a:t>
            </a:r>
            <a:endParaRPr lang="zh-CN" altLang="en-US" sz="3600">
              <a:solidFill>
                <a:schemeClr val="bg1"/>
              </a:solidFill>
            </a:endParaRPr>
          </a:p>
        </p:txBody>
      </p:sp>
      <p:sp>
        <p:nvSpPr>
          <p:cNvPr id="37" name="矩形 3"/>
          <p:cNvSpPr/>
          <p:nvPr/>
        </p:nvSpPr>
        <p:spPr>
          <a:xfrm>
            <a:off x="1017620" y="2569987"/>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2</a:t>
            </a:r>
            <a:endParaRPr lang="zh-CN" altLang="en-US" sz="3600">
              <a:solidFill>
                <a:schemeClr val="bg1"/>
              </a:solidFill>
            </a:endParaRPr>
          </a:p>
        </p:txBody>
      </p:sp>
      <p:sp>
        <p:nvSpPr>
          <p:cNvPr id="40" name="矩形 4"/>
          <p:cNvSpPr/>
          <p:nvPr/>
        </p:nvSpPr>
        <p:spPr>
          <a:xfrm>
            <a:off x="1700372" y="3701132"/>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3</a:t>
            </a:r>
            <a:endParaRPr lang="zh-CN" altLang="en-US" sz="3600">
              <a:solidFill>
                <a:schemeClr val="bg1"/>
              </a:solidFill>
            </a:endParaRPr>
          </a:p>
        </p:txBody>
      </p:sp>
      <p:sp>
        <p:nvSpPr>
          <p:cNvPr id="41" name="矩形 5"/>
          <p:cNvSpPr/>
          <p:nvPr/>
        </p:nvSpPr>
        <p:spPr>
          <a:xfrm>
            <a:off x="2456276" y="4832277"/>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4</a:t>
            </a:r>
            <a:endParaRPr lang="zh-CN" altLang="en-US" sz="3600">
              <a:solidFill>
                <a:schemeClr val="bg1"/>
              </a:solidFill>
            </a:endParaRPr>
          </a:p>
        </p:txBody>
      </p:sp>
      <p:sp>
        <p:nvSpPr>
          <p:cNvPr id="42" name="文本框 6"/>
          <p:cNvSpPr txBox="1"/>
          <p:nvPr/>
        </p:nvSpPr>
        <p:spPr>
          <a:xfrm>
            <a:off x="2456276" y="3695487"/>
            <a:ext cx="9696309" cy="584775"/>
          </a:xfrm>
          <a:prstGeom prst="rect">
            <a:avLst/>
          </a:prstGeom>
          <a:noFill/>
          <a:effectLst>
            <a:outerShdw blurRad="76200" dir="18900000" sy="23000" kx="-1200000" algn="bl" rotWithShape="0">
              <a:prstClr val="black">
                <a:alpha val="20000"/>
              </a:prstClr>
            </a:outerShdw>
          </a:effectLst>
        </p:spPr>
        <p:txBody>
          <a:bodyPr wrap="none" rtlCol="0">
            <a:spAutoFit/>
          </a:bodyPr>
          <a:lstStyle/>
          <a:p>
            <a:r>
              <a:rPr lang="en-US" altLang="zh-CN" sz="3200">
                <a:solidFill>
                  <a:schemeClr val="bg2">
                    <a:lumMod val="25000"/>
                  </a:schemeClr>
                </a:solidFill>
                <a:ea typeface="方正清刻本悦宋简体" panose="02000000000000000000" pitchFamily="2" charset="-122"/>
              </a:rPr>
              <a:t>Làm thế nào để phát triển phần mềm liên tục, mượt </a:t>
            </a:r>
            <a:r>
              <a:rPr lang="en-US" altLang="zh-CN" sz="3200">
                <a:solidFill>
                  <a:schemeClr val="bg2">
                    <a:lumMod val="25000"/>
                  </a:schemeClr>
                </a:solidFill>
                <a:ea typeface="方正清刻本悦宋简体" panose="02000000000000000000" pitchFamily="2" charset="-122"/>
              </a:rPr>
              <a:t>mà</a:t>
            </a:r>
            <a:r>
              <a:rPr lang="en-US" altLang="zh-CN" sz="3200" smtClean="0">
                <a:solidFill>
                  <a:schemeClr val="bg2">
                    <a:lumMod val="25000"/>
                  </a:schemeClr>
                </a:solidFill>
                <a:ea typeface="方正清刻本悦宋简体" panose="02000000000000000000" pitchFamily="2" charset="-122"/>
              </a:rPr>
              <a:t>?</a:t>
            </a:r>
            <a:endParaRPr lang="zh-CN" altLang="en-US" sz="3200">
              <a:solidFill>
                <a:schemeClr val="bg2">
                  <a:lumMod val="25000"/>
                </a:schemeClr>
              </a:solidFill>
              <a:ea typeface="方正清刻本悦宋简体" panose="02000000000000000000" pitchFamily="2" charset="-122"/>
            </a:endParaRPr>
          </a:p>
        </p:txBody>
      </p:sp>
      <p:sp>
        <p:nvSpPr>
          <p:cNvPr id="43" name="文本框 7"/>
          <p:cNvSpPr txBox="1"/>
          <p:nvPr/>
        </p:nvSpPr>
        <p:spPr>
          <a:xfrm>
            <a:off x="1349946" y="1388394"/>
            <a:ext cx="10005881" cy="584775"/>
          </a:xfrm>
          <a:prstGeom prst="rect">
            <a:avLst/>
          </a:prstGeom>
          <a:noFill/>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Làm sao để đảm bảo chất lượng code mà vẫn nhanh chóng</a:t>
            </a:r>
            <a:endParaRPr lang="zh-CN" altLang="en-US" sz="3200">
              <a:solidFill>
                <a:schemeClr val="bg2">
                  <a:lumMod val="25000"/>
                </a:schemeClr>
              </a:solidFill>
              <a:ea typeface="方正清刻本悦宋简体" panose="02000000000000000000" pitchFamily="2" charset="-122"/>
            </a:endParaRPr>
          </a:p>
        </p:txBody>
      </p:sp>
      <p:sp>
        <p:nvSpPr>
          <p:cNvPr id="44" name="文本框 8"/>
          <p:cNvSpPr txBox="1"/>
          <p:nvPr/>
        </p:nvSpPr>
        <p:spPr>
          <a:xfrm>
            <a:off x="1893892" y="2584749"/>
            <a:ext cx="5173596" cy="584775"/>
          </a:xfrm>
          <a:prstGeom prst="rect">
            <a:avLst/>
          </a:prstGeom>
          <a:noFill/>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Sự ra đời của Test automation</a:t>
            </a:r>
            <a:endParaRPr lang="zh-CN" altLang="en-US" sz="3200">
              <a:solidFill>
                <a:schemeClr val="bg2">
                  <a:lumMod val="25000"/>
                </a:schemeClr>
              </a:solidFill>
              <a:ea typeface="方正清刻本悦宋简体" panose="02000000000000000000" pitchFamily="2" charset="-122"/>
            </a:endParaRPr>
          </a:p>
        </p:txBody>
      </p:sp>
      <p:sp>
        <p:nvSpPr>
          <p:cNvPr id="45" name="文本框 9"/>
          <p:cNvSpPr txBox="1"/>
          <p:nvPr/>
        </p:nvSpPr>
        <p:spPr>
          <a:xfrm>
            <a:off x="3332548" y="4670045"/>
            <a:ext cx="4921540" cy="1077218"/>
          </a:xfrm>
          <a:prstGeom prst="rect">
            <a:avLst/>
          </a:prstGeom>
          <a:noFill/>
        </p:spPr>
        <p:txBody>
          <a:bodyPr wrap="none" rtlCol="0">
            <a:spAutoFit/>
          </a:bodyPr>
          <a:lstStyle/>
          <a:p>
            <a:r>
              <a:rPr lang="vi-VN" sz="3200"/>
              <a:t>Continuous </a:t>
            </a:r>
            <a:r>
              <a:rPr lang="vi-VN" sz="3200" smtClean="0"/>
              <a:t>Integration</a:t>
            </a:r>
            <a:r>
              <a:rPr lang="en-US" sz="3200" smtClean="0"/>
              <a:t/>
            </a:r>
            <a:br>
              <a:rPr lang="en-US" sz="3200" smtClean="0"/>
            </a:br>
            <a:r>
              <a:rPr lang="vi-VN" sz="3200" smtClean="0"/>
              <a:t>Continuous Development</a:t>
            </a:r>
            <a:endParaRPr lang="zh-CN" altLang="en-US" sz="3200">
              <a:solidFill>
                <a:schemeClr val="bg2">
                  <a:lumMod val="25000"/>
                </a:schemeClr>
              </a:solidFill>
              <a:ea typeface="方正清刻本悦宋简体" panose="02000000000000000000" pitchFamily="2" charset="-122"/>
            </a:endParaRPr>
          </a:p>
        </p:txBody>
      </p:sp>
    </p:spTree>
    <p:extLst>
      <p:ext uri="{BB962C8B-B14F-4D97-AF65-F5344CB8AC3E}">
        <p14:creationId xmlns:p14="http://schemas.microsoft.com/office/powerpoint/2010/main" val="240602544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fill="hold" grpId="0" nodeType="afterEffect" p14:presetBounceEnd="20000">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14:bounceEnd="20000">
                                          <p:cBhvr additive="base">
                                            <p:cTn id="7" dur="1000" fill="hold"/>
                                            <p:tgtEl>
                                              <p:spTgt spid="34"/>
                                            </p:tgtEl>
                                            <p:attrNameLst>
                                              <p:attrName>ppt_x</p:attrName>
                                            </p:attrNameLst>
                                          </p:cBhvr>
                                          <p:tavLst>
                                            <p:tav tm="0">
                                              <p:val>
                                                <p:strVal val="#ppt_x"/>
                                              </p:val>
                                            </p:tav>
                                            <p:tav tm="100000">
                                              <p:val>
                                                <p:strVal val="#ppt_x"/>
                                              </p:val>
                                            </p:tav>
                                          </p:tavLst>
                                        </p:anim>
                                        <p:anim calcmode="lin" valueType="num" p14:bounceEnd="20000">
                                          <p:cBhvr additive="base">
                                            <p:cTn id="8" dur="1000" fill="hold"/>
                                            <p:tgtEl>
                                              <p:spTgt spid="34"/>
                                            </p:tgtEl>
                                            <p:attrNameLst>
                                              <p:attrName>ppt_y</p:attrName>
                                            </p:attrNameLst>
                                          </p:cBhvr>
                                          <p:tavLst>
                                            <p:tav tm="0">
                                              <p:val>
                                                <p:strVal val="0-#ppt_h/2"/>
                                              </p:val>
                                            </p:tav>
                                            <p:tav tm="100000">
                                              <p:val>
                                                <p:strVal val="#ppt_y"/>
                                              </p:val>
                                            </p:tav>
                                          </p:tavLst>
                                        </p:anim>
                                      </p:childTnLst>
                                    </p:cTn>
                                  </p:par>
                                  <p:par>
                                    <p:cTn id="9" presetID="14" presetClass="entr" presetSubtype="10" fill="hold" grpId="0" nodeType="withEffect">
                                      <p:stCondLst>
                                        <p:cond delay="500"/>
                                      </p:stCondLst>
                                      <p:childTnLst>
                                        <p:set>
                                          <p:cBhvr>
                                            <p:cTn id="10" dur="1" fill="hold">
                                              <p:stCondLst>
                                                <p:cond delay="0"/>
                                              </p:stCondLst>
                                            </p:cTn>
                                            <p:tgtEl>
                                              <p:spTgt spid="42"/>
                                            </p:tgtEl>
                                            <p:attrNameLst>
                                              <p:attrName>style.visibility</p:attrName>
                                            </p:attrNameLst>
                                          </p:cBhvr>
                                          <p:to>
                                            <p:strVal val="visible"/>
                                          </p:to>
                                        </p:set>
                                        <p:animEffect transition="in" filter="randombar(horizontal)">
                                          <p:cBhvr>
                                            <p:cTn id="11" dur="500"/>
                                            <p:tgtEl>
                                              <p:spTgt spid="42"/>
                                            </p:tgtEl>
                                          </p:cBhvr>
                                        </p:animEffect>
                                      </p:childTnLst>
                                    </p:cTn>
                                  </p:par>
                                  <p:par>
                                    <p:cTn id="12" presetID="2" presetClass="entr" presetSubtype="1" accel="20000" fill="hold" grpId="0" nodeType="withEffect" p14:presetBounceEnd="20000">
                                      <p:stCondLst>
                                        <p:cond delay="500"/>
                                      </p:stCondLst>
                                      <p:childTnLst>
                                        <p:set>
                                          <p:cBhvr>
                                            <p:cTn id="13" dur="1" fill="hold">
                                              <p:stCondLst>
                                                <p:cond delay="0"/>
                                              </p:stCondLst>
                                            </p:cTn>
                                            <p:tgtEl>
                                              <p:spTgt spid="37"/>
                                            </p:tgtEl>
                                            <p:attrNameLst>
                                              <p:attrName>style.visibility</p:attrName>
                                            </p:attrNameLst>
                                          </p:cBhvr>
                                          <p:to>
                                            <p:strVal val="visible"/>
                                          </p:to>
                                        </p:set>
                                        <p:anim calcmode="lin" valueType="num" p14:bounceEnd="20000">
                                          <p:cBhvr additive="base">
                                            <p:cTn id="14" dur="1000" fill="hold"/>
                                            <p:tgtEl>
                                              <p:spTgt spid="37"/>
                                            </p:tgtEl>
                                            <p:attrNameLst>
                                              <p:attrName>ppt_x</p:attrName>
                                            </p:attrNameLst>
                                          </p:cBhvr>
                                          <p:tavLst>
                                            <p:tav tm="0">
                                              <p:val>
                                                <p:strVal val="#ppt_x"/>
                                              </p:val>
                                            </p:tav>
                                            <p:tav tm="100000">
                                              <p:val>
                                                <p:strVal val="#ppt_x"/>
                                              </p:val>
                                            </p:tav>
                                          </p:tavLst>
                                        </p:anim>
                                        <p:anim calcmode="lin" valueType="num" p14:bounceEnd="20000">
                                          <p:cBhvr additive="base">
                                            <p:cTn id="15" dur="1000" fill="hold"/>
                                            <p:tgtEl>
                                              <p:spTgt spid="37"/>
                                            </p:tgtEl>
                                            <p:attrNameLst>
                                              <p:attrName>ppt_y</p:attrName>
                                            </p:attrNameLst>
                                          </p:cBhvr>
                                          <p:tavLst>
                                            <p:tav tm="0">
                                              <p:val>
                                                <p:strVal val="0-#ppt_h/2"/>
                                              </p:val>
                                            </p:tav>
                                            <p:tav tm="100000">
                                              <p:val>
                                                <p:strVal val="#ppt_y"/>
                                              </p:val>
                                            </p:tav>
                                          </p:tavLst>
                                        </p:anim>
                                      </p:childTnLst>
                                    </p:cTn>
                                  </p:par>
                                  <p:par>
                                    <p:cTn id="16" presetID="14" presetClass="entr" presetSubtype="10" fill="hold" grpId="0" nodeType="withEffect">
                                      <p:stCondLst>
                                        <p:cond delay="1000"/>
                                      </p:stCondLst>
                                      <p:childTnLst>
                                        <p:set>
                                          <p:cBhvr>
                                            <p:cTn id="17" dur="1" fill="hold">
                                              <p:stCondLst>
                                                <p:cond delay="0"/>
                                              </p:stCondLst>
                                            </p:cTn>
                                            <p:tgtEl>
                                              <p:spTgt spid="43"/>
                                            </p:tgtEl>
                                            <p:attrNameLst>
                                              <p:attrName>style.visibility</p:attrName>
                                            </p:attrNameLst>
                                          </p:cBhvr>
                                          <p:to>
                                            <p:strVal val="visible"/>
                                          </p:to>
                                        </p:set>
                                        <p:animEffect transition="in" filter="randombar(horizontal)">
                                          <p:cBhvr>
                                            <p:cTn id="18" dur="500"/>
                                            <p:tgtEl>
                                              <p:spTgt spid="43"/>
                                            </p:tgtEl>
                                          </p:cBhvr>
                                        </p:animEffect>
                                      </p:childTnLst>
                                    </p:cTn>
                                  </p:par>
                                  <p:par>
                                    <p:cTn id="19" presetID="2" presetClass="entr" presetSubtype="1" accel="20000" fill="hold" grpId="0" nodeType="withEffect" p14:presetBounceEnd="20000">
                                      <p:stCondLst>
                                        <p:cond delay="1250"/>
                                      </p:stCondLst>
                                      <p:childTnLst>
                                        <p:set>
                                          <p:cBhvr>
                                            <p:cTn id="20" dur="1" fill="hold">
                                              <p:stCondLst>
                                                <p:cond delay="0"/>
                                              </p:stCondLst>
                                            </p:cTn>
                                            <p:tgtEl>
                                              <p:spTgt spid="40"/>
                                            </p:tgtEl>
                                            <p:attrNameLst>
                                              <p:attrName>style.visibility</p:attrName>
                                            </p:attrNameLst>
                                          </p:cBhvr>
                                          <p:to>
                                            <p:strVal val="visible"/>
                                          </p:to>
                                        </p:set>
                                        <p:anim calcmode="lin" valueType="num" p14:bounceEnd="20000">
                                          <p:cBhvr additive="base">
                                            <p:cTn id="21" dur="1000" fill="hold"/>
                                            <p:tgtEl>
                                              <p:spTgt spid="40"/>
                                            </p:tgtEl>
                                            <p:attrNameLst>
                                              <p:attrName>ppt_x</p:attrName>
                                            </p:attrNameLst>
                                          </p:cBhvr>
                                          <p:tavLst>
                                            <p:tav tm="0">
                                              <p:val>
                                                <p:strVal val="#ppt_x"/>
                                              </p:val>
                                            </p:tav>
                                            <p:tav tm="100000">
                                              <p:val>
                                                <p:strVal val="#ppt_x"/>
                                              </p:val>
                                            </p:tav>
                                          </p:tavLst>
                                        </p:anim>
                                        <p:anim calcmode="lin" valueType="num" p14:bounceEnd="20000">
                                          <p:cBhvr additive="base">
                                            <p:cTn id="22" dur="1000" fill="hold"/>
                                            <p:tgtEl>
                                              <p:spTgt spid="40"/>
                                            </p:tgtEl>
                                            <p:attrNameLst>
                                              <p:attrName>ppt_y</p:attrName>
                                            </p:attrNameLst>
                                          </p:cBhvr>
                                          <p:tavLst>
                                            <p:tav tm="0">
                                              <p:val>
                                                <p:strVal val="0-#ppt_h/2"/>
                                              </p:val>
                                            </p:tav>
                                            <p:tav tm="100000">
                                              <p:val>
                                                <p:strVal val="#ppt_y"/>
                                              </p:val>
                                            </p:tav>
                                          </p:tavLst>
                                        </p:anim>
                                      </p:childTnLst>
                                    </p:cTn>
                                  </p:par>
                                  <p:par>
                                    <p:cTn id="23" presetID="14" presetClass="entr" presetSubtype="10" fill="hold" grpId="0" nodeType="withEffect">
                                      <p:stCondLst>
                                        <p:cond delay="1750"/>
                                      </p:stCondLst>
                                      <p:childTnLst>
                                        <p:set>
                                          <p:cBhvr>
                                            <p:cTn id="24" dur="1" fill="hold">
                                              <p:stCondLst>
                                                <p:cond delay="0"/>
                                              </p:stCondLst>
                                            </p:cTn>
                                            <p:tgtEl>
                                              <p:spTgt spid="44"/>
                                            </p:tgtEl>
                                            <p:attrNameLst>
                                              <p:attrName>style.visibility</p:attrName>
                                            </p:attrNameLst>
                                          </p:cBhvr>
                                          <p:to>
                                            <p:strVal val="visible"/>
                                          </p:to>
                                        </p:set>
                                        <p:animEffect transition="in" filter="randombar(horizontal)">
                                          <p:cBhvr>
                                            <p:cTn id="25" dur="500"/>
                                            <p:tgtEl>
                                              <p:spTgt spid="44"/>
                                            </p:tgtEl>
                                          </p:cBhvr>
                                        </p:animEffect>
                                      </p:childTnLst>
                                    </p:cTn>
                                  </p:par>
                                  <p:par>
                                    <p:cTn id="26" presetID="2" presetClass="entr" presetSubtype="1" accel="20000" fill="hold" grpId="0" nodeType="withEffect" p14:presetBounceEnd="20000">
                                      <p:stCondLst>
                                        <p:cond delay="2000"/>
                                      </p:stCondLst>
                                      <p:childTnLst>
                                        <p:set>
                                          <p:cBhvr>
                                            <p:cTn id="27" dur="1" fill="hold">
                                              <p:stCondLst>
                                                <p:cond delay="0"/>
                                              </p:stCondLst>
                                            </p:cTn>
                                            <p:tgtEl>
                                              <p:spTgt spid="41"/>
                                            </p:tgtEl>
                                            <p:attrNameLst>
                                              <p:attrName>style.visibility</p:attrName>
                                            </p:attrNameLst>
                                          </p:cBhvr>
                                          <p:to>
                                            <p:strVal val="visible"/>
                                          </p:to>
                                        </p:set>
                                        <p:anim calcmode="lin" valueType="num" p14:bounceEnd="20000">
                                          <p:cBhvr additive="base">
                                            <p:cTn id="28" dur="1000" fill="hold"/>
                                            <p:tgtEl>
                                              <p:spTgt spid="41"/>
                                            </p:tgtEl>
                                            <p:attrNameLst>
                                              <p:attrName>ppt_x</p:attrName>
                                            </p:attrNameLst>
                                          </p:cBhvr>
                                          <p:tavLst>
                                            <p:tav tm="0">
                                              <p:val>
                                                <p:strVal val="#ppt_x"/>
                                              </p:val>
                                            </p:tav>
                                            <p:tav tm="100000">
                                              <p:val>
                                                <p:strVal val="#ppt_x"/>
                                              </p:val>
                                            </p:tav>
                                          </p:tavLst>
                                        </p:anim>
                                        <p:anim calcmode="lin" valueType="num" p14:bounceEnd="20000">
                                          <p:cBhvr additive="base">
                                            <p:cTn id="29" dur="1000" fill="hold"/>
                                            <p:tgtEl>
                                              <p:spTgt spid="41"/>
                                            </p:tgtEl>
                                            <p:attrNameLst>
                                              <p:attrName>ppt_y</p:attrName>
                                            </p:attrNameLst>
                                          </p:cBhvr>
                                          <p:tavLst>
                                            <p:tav tm="0">
                                              <p:val>
                                                <p:strVal val="0-#ppt_h/2"/>
                                              </p:val>
                                            </p:tav>
                                            <p:tav tm="100000">
                                              <p:val>
                                                <p:strVal val="#ppt_y"/>
                                              </p:val>
                                            </p:tav>
                                          </p:tavLst>
                                        </p:anim>
                                      </p:childTnLst>
                                    </p:cTn>
                                  </p:par>
                                  <p:par>
                                    <p:cTn id="30" presetID="14" presetClass="entr" presetSubtype="10" fill="hold" grpId="0" nodeType="withEffect">
                                      <p:stCondLst>
                                        <p:cond delay="2500"/>
                                      </p:stCondLst>
                                      <p:childTnLst>
                                        <p:set>
                                          <p:cBhvr>
                                            <p:cTn id="31" dur="1" fill="hold">
                                              <p:stCondLst>
                                                <p:cond delay="0"/>
                                              </p:stCondLst>
                                            </p:cTn>
                                            <p:tgtEl>
                                              <p:spTgt spid="45"/>
                                            </p:tgtEl>
                                            <p:attrNameLst>
                                              <p:attrName>style.visibility</p:attrName>
                                            </p:attrNameLst>
                                          </p:cBhvr>
                                          <p:to>
                                            <p:strVal val="visible"/>
                                          </p:to>
                                        </p:set>
                                        <p:animEffect transition="in" filter="randombar(horizontal)">
                                          <p:cBhvr>
                                            <p:cTn id="3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7" grpId="0" animBg="1"/>
          <p:bldP spid="40" grpId="0" animBg="1"/>
          <p:bldP spid="41" grpId="0" animBg="1"/>
          <p:bldP spid="42" grpId="0"/>
          <p:bldP spid="43" grpId="0"/>
          <p:bldP spid="44" grpId="0"/>
          <p:bldP spid="4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1000" fill="hold"/>
                                            <p:tgtEl>
                                              <p:spTgt spid="34"/>
                                            </p:tgtEl>
                                            <p:attrNameLst>
                                              <p:attrName>ppt_x</p:attrName>
                                            </p:attrNameLst>
                                          </p:cBhvr>
                                          <p:tavLst>
                                            <p:tav tm="0">
                                              <p:val>
                                                <p:strVal val="#ppt_x"/>
                                              </p:val>
                                            </p:tav>
                                            <p:tav tm="100000">
                                              <p:val>
                                                <p:strVal val="#ppt_x"/>
                                              </p:val>
                                            </p:tav>
                                          </p:tavLst>
                                        </p:anim>
                                        <p:anim calcmode="lin" valueType="num">
                                          <p:cBhvr additive="base">
                                            <p:cTn id="8" dur="1000" fill="hold"/>
                                            <p:tgtEl>
                                              <p:spTgt spid="34"/>
                                            </p:tgtEl>
                                            <p:attrNameLst>
                                              <p:attrName>ppt_y</p:attrName>
                                            </p:attrNameLst>
                                          </p:cBhvr>
                                          <p:tavLst>
                                            <p:tav tm="0">
                                              <p:val>
                                                <p:strVal val="0-#ppt_h/2"/>
                                              </p:val>
                                            </p:tav>
                                            <p:tav tm="100000">
                                              <p:val>
                                                <p:strVal val="#ppt_y"/>
                                              </p:val>
                                            </p:tav>
                                          </p:tavLst>
                                        </p:anim>
                                      </p:childTnLst>
                                    </p:cTn>
                                  </p:par>
                                  <p:par>
                                    <p:cTn id="9" presetID="14" presetClass="entr" presetSubtype="10" fill="hold" grpId="0" nodeType="withEffect">
                                      <p:stCondLst>
                                        <p:cond delay="500"/>
                                      </p:stCondLst>
                                      <p:childTnLst>
                                        <p:set>
                                          <p:cBhvr>
                                            <p:cTn id="10" dur="1" fill="hold">
                                              <p:stCondLst>
                                                <p:cond delay="0"/>
                                              </p:stCondLst>
                                            </p:cTn>
                                            <p:tgtEl>
                                              <p:spTgt spid="42"/>
                                            </p:tgtEl>
                                            <p:attrNameLst>
                                              <p:attrName>style.visibility</p:attrName>
                                            </p:attrNameLst>
                                          </p:cBhvr>
                                          <p:to>
                                            <p:strVal val="visible"/>
                                          </p:to>
                                        </p:set>
                                        <p:animEffect transition="in" filter="randombar(horizontal)">
                                          <p:cBhvr>
                                            <p:cTn id="11" dur="500"/>
                                            <p:tgtEl>
                                              <p:spTgt spid="42"/>
                                            </p:tgtEl>
                                          </p:cBhvr>
                                        </p:animEffect>
                                      </p:childTnLst>
                                    </p:cTn>
                                  </p:par>
                                  <p:par>
                                    <p:cTn id="12" presetID="2" presetClass="entr" presetSubtype="1" accel="20000" fill="hold" grpId="0" nodeType="withEffect">
                                      <p:stCondLst>
                                        <p:cond delay="500"/>
                                      </p:stCondLst>
                                      <p:childTnLst>
                                        <p:set>
                                          <p:cBhvr>
                                            <p:cTn id="13" dur="1" fill="hold">
                                              <p:stCondLst>
                                                <p:cond delay="0"/>
                                              </p:stCondLst>
                                            </p:cTn>
                                            <p:tgtEl>
                                              <p:spTgt spid="37"/>
                                            </p:tgtEl>
                                            <p:attrNameLst>
                                              <p:attrName>style.visibility</p:attrName>
                                            </p:attrNameLst>
                                          </p:cBhvr>
                                          <p:to>
                                            <p:strVal val="visible"/>
                                          </p:to>
                                        </p:set>
                                        <p:anim calcmode="lin" valueType="num">
                                          <p:cBhvr additive="base">
                                            <p:cTn id="14" dur="1000" fill="hold"/>
                                            <p:tgtEl>
                                              <p:spTgt spid="37"/>
                                            </p:tgtEl>
                                            <p:attrNameLst>
                                              <p:attrName>ppt_x</p:attrName>
                                            </p:attrNameLst>
                                          </p:cBhvr>
                                          <p:tavLst>
                                            <p:tav tm="0">
                                              <p:val>
                                                <p:strVal val="#ppt_x"/>
                                              </p:val>
                                            </p:tav>
                                            <p:tav tm="100000">
                                              <p:val>
                                                <p:strVal val="#ppt_x"/>
                                              </p:val>
                                            </p:tav>
                                          </p:tavLst>
                                        </p:anim>
                                        <p:anim calcmode="lin" valueType="num">
                                          <p:cBhvr additive="base">
                                            <p:cTn id="15" dur="1000" fill="hold"/>
                                            <p:tgtEl>
                                              <p:spTgt spid="37"/>
                                            </p:tgtEl>
                                            <p:attrNameLst>
                                              <p:attrName>ppt_y</p:attrName>
                                            </p:attrNameLst>
                                          </p:cBhvr>
                                          <p:tavLst>
                                            <p:tav tm="0">
                                              <p:val>
                                                <p:strVal val="0-#ppt_h/2"/>
                                              </p:val>
                                            </p:tav>
                                            <p:tav tm="100000">
                                              <p:val>
                                                <p:strVal val="#ppt_y"/>
                                              </p:val>
                                            </p:tav>
                                          </p:tavLst>
                                        </p:anim>
                                      </p:childTnLst>
                                    </p:cTn>
                                  </p:par>
                                  <p:par>
                                    <p:cTn id="16" presetID="14" presetClass="entr" presetSubtype="10" fill="hold" grpId="0" nodeType="withEffect">
                                      <p:stCondLst>
                                        <p:cond delay="1000"/>
                                      </p:stCondLst>
                                      <p:childTnLst>
                                        <p:set>
                                          <p:cBhvr>
                                            <p:cTn id="17" dur="1" fill="hold">
                                              <p:stCondLst>
                                                <p:cond delay="0"/>
                                              </p:stCondLst>
                                            </p:cTn>
                                            <p:tgtEl>
                                              <p:spTgt spid="43"/>
                                            </p:tgtEl>
                                            <p:attrNameLst>
                                              <p:attrName>style.visibility</p:attrName>
                                            </p:attrNameLst>
                                          </p:cBhvr>
                                          <p:to>
                                            <p:strVal val="visible"/>
                                          </p:to>
                                        </p:set>
                                        <p:animEffect transition="in" filter="randombar(horizontal)">
                                          <p:cBhvr>
                                            <p:cTn id="18" dur="500"/>
                                            <p:tgtEl>
                                              <p:spTgt spid="43"/>
                                            </p:tgtEl>
                                          </p:cBhvr>
                                        </p:animEffect>
                                      </p:childTnLst>
                                    </p:cTn>
                                  </p:par>
                                  <p:par>
                                    <p:cTn id="19" presetID="2" presetClass="entr" presetSubtype="1" accel="20000" fill="hold" grpId="0" nodeType="withEffect">
                                      <p:stCondLst>
                                        <p:cond delay="1250"/>
                                      </p:stCondLst>
                                      <p:childTnLst>
                                        <p:set>
                                          <p:cBhvr>
                                            <p:cTn id="20" dur="1" fill="hold">
                                              <p:stCondLst>
                                                <p:cond delay="0"/>
                                              </p:stCondLst>
                                            </p:cTn>
                                            <p:tgtEl>
                                              <p:spTgt spid="40"/>
                                            </p:tgtEl>
                                            <p:attrNameLst>
                                              <p:attrName>style.visibility</p:attrName>
                                            </p:attrNameLst>
                                          </p:cBhvr>
                                          <p:to>
                                            <p:strVal val="visible"/>
                                          </p:to>
                                        </p:set>
                                        <p:anim calcmode="lin" valueType="num">
                                          <p:cBhvr additive="base">
                                            <p:cTn id="21" dur="1000" fill="hold"/>
                                            <p:tgtEl>
                                              <p:spTgt spid="40"/>
                                            </p:tgtEl>
                                            <p:attrNameLst>
                                              <p:attrName>ppt_x</p:attrName>
                                            </p:attrNameLst>
                                          </p:cBhvr>
                                          <p:tavLst>
                                            <p:tav tm="0">
                                              <p:val>
                                                <p:strVal val="#ppt_x"/>
                                              </p:val>
                                            </p:tav>
                                            <p:tav tm="100000">
                                              <p:val>
                                                <p:strVal val="#ppt_x"/>
                                              </p:val>
                                            </p:tav>
                                          </p:tavLst>
                                        </p:anim>
                                        <p:anim calcmode="lin" valueType="num">
                                          <p:cBhvr additive="base">
                                            <p:cTn id="22" dur="1000" fill="hold"/>
                                            <p:tgtEl>
                                              <p:spTgt spid="40"/>
                                            </p:tgtEl>
                                            <p:attrNameLst>
                                              <p:attrName>ppt_y</p:attrName>
                                            </p:attrNameLst>
                                          </p:cBhvr>
                                          <p:tavLst>
                                            <p:tav tm="0">
                                              <p:val>
                                                <p:strVal val="0-#ppt_h/2"/>
                                              </p:val>
                                            </p:tav>
                                            <p:tav tm="100000">
                                              <p:val>
                                                <p:strVal val="#ppt_y"/>
                                              </p:val>
                                            </p:tav>
                                          </p:tavLst>
                                        </p:anim>
                                      </p:childTnLst>
                                    </p:cTn>
                                  </p:par>
                                  <p:par>
                                    <p:cTn id="23" presetID="14" presetClass="entr" presetSubtype="10" fill="hold" grpId="0" nodeType="withEffect">
                                      <p:stCondLst>
                                        <p:cond delay="1750"/>
                                      </p:stCondLst>
                                      <p:childTnLst>
                                        <p:set>
                                          <p:cBhvr>
                                            <p:cTn id="24" dur="1" fill="hold">
                                              <p:stCondLst>
                                                <p:cond delay="0"/>
                                              </p:stCondLst>
                                            </p:cTn>
                                            <p:tgtEl>
                                              <p:spTgt spid="44"/>
                                            </p:tgtEl>
                                            <p:attrNameLst>
                                              <p:attrName>style.visibility</p:attrName>
                                            </p:attrNameLst>
                                          </p:cBhvr>
                                          <p:to>
                                            <p:strVal val="visible"/>
                                          </p:to>
                                        </p:set>
                                        <p:animEffect transition="in" filter="randombar(horizontal)">
                                          <p:cBhvr>
                                            <p:cTn id="25" dur="500"/>
                                            <p:tgtEl>
                                              <p:spTgt spid="44"/>
                                            </p:tgtEl>
                                          </p:cBhvr>
                                        </p:animEffect>
                                      </p:childTnLst>
                                    </p:cTn>
                                  </p:par>
                                  <p:par>
                                    <p:cTn id="26" presetID="2" presetClass="entr" presetSubtype="1" accel="20000" fill="hold" grpId="0" nodeType="withEffect">
                                      <p:stCondLst>
                                        <p:cond delay="2000"/>
                                      </p:stCondLst>
                                      <p:childTnLst>
                                        <p:set>
                                          <p:cBhvr>
                                            <p:cTn id="27" dur="1" fill="hold">
                                              <p:stCondLst>
                                                <p:cond delay="0"/>
                                              </p:stCondLst>
                                            </p:cTn>
                                            <p:tgtEl>
                                              <p:spTgt spid="41"/>
                                            </p:tgtEl>
                                            <p:attrNameLst>
                                              <p:attrName>style.visibility</p:attrName>
                                            </p:attrNameLst>
                                          </p:cBhvr>
                                          <p:to>
                                            <p:strVal val="visible"/>
                                          </p:to>
                                        </p:set>
                                        <p:anim calcmode="lin" valueType="num">
                                          <p:cBhvr additive="base">
                                            <p:cTn id="28" dur="1000" fill="hold"/>
                                            <p:tgtEl>
                                              <p:spTgt spid="41"/>
                                            </p:tgtEl>
                                            <p:attrNameLst>
                                              <p:attrName>ppt_x</p:attrName>
                                            </p:attrNameLst>
                                          </p:cBhvr>
                                          <p:tavLst>
                                            <p:tav tm="0">
                                              <p:val>
                                                <p:strVal val="#ppt_x"/>
                                              </p:val>
                                            </p:tav>
                                            <p:tav tm="100000">
                                              <p:val>
                                                <p:strVal val="#ppt_x"/>
                                              </p:val>
                                            </p:tav>
                                          </p:tavLst>
                                        </p:anim>
                                        <p:anim calcmode="lin" valueType="num">
                                          <p:cBhvr additive="base">
                                            <p:cTn id="29" dur="1000" fill="hold"/>
                                            <p:tgtEl>
                                              <p:spTgt spid="41"/>
                                            </p:tgtEl>
                                            <p:attrNameLst>
                                              <p:attrName>ppt_y</p:attrName>
                                            </p:attrNameLst>
                                          </p:cBhvr>
                                          <p:tavLst>
                                            <p:tav tm="0">
                                              <p:val>
                                                <p:strVal val="0-#ppt_h/2"/>
                                              </p:val>
                                            </p:tav>
                                            <p:tav tm="100000">
                                              <p:val>
                                                <p:strVal val="#ppt_y"/>
                                              </p:val>
                                            </p:tav>
                                          </p:tavLst>
                                        </p:anim>
                                      </p:childTnLst>
                                    </p:cTn>
                                  </p:par>
                                  <p:par>
                                    <p:cTn id="30" presetID="14" presetClass="entr" presetSubtype="10" fill="hold" grpId="0" nodeType="withEffect">
                                      <p:stCondLst>
                                        <p:cond delay="2500"/>
                                      </p:stCondLst>
                                      <p:childTnLst>
                                        <p:set>
                                          <p:cBhvr>
                                            <p:cTn id="31" dur="1" fill="hold">
                                              <p:stCondLst>
                                                <p:cond delay="0"/>
                                              </p:stCondLst>
                                            </p:cTn>
                                            <p:tgtEl>
                                              <p:spTgt spid="45"/>
                                            </p:tgtEl>
                                            <p:attrNameLst>
                                              <p:attrName>style.visibility</p:attrName>
                                            </p:attrNameLst>
                                          </p:cBhvr>
                                          <p:to>
                                            <p:strVal val="visible"/>
                                          </p:to>
                                        </p:set>
                                        <p:animEffect transition="in" filter="randombar(horizontal)">
                                          <p:cBhvr>
                                            <p:cTn id="32"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7" grpId="0" animBg="1"/>
          <p:bldP spid="40" grpId="0" animBg="1"/>
          <p:bldP spid="41" grpId="0" animBg="1"/>
          <p:bldP spid="42" grpId="0"/>
          <p:bldP spid="43" grpId="0"/>
          <p:bldP spid="44" grpId="0"/>
          <p:bldP spid="45"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19050" y="0"/>
            <a:ext cx="12211050" cy="6858000"/>
            <a:chOff x="-19050" y="0"/>
            <a:chExt cx="12211050" cy="6858000"/>
          </a:xfrm>
        </p:grpSpPr>
        <p:pic>
          <p:nvPicPr>
            <p:cNvPr id="29" name="图片 28"/>
            <p:cNvPicPr>
              <a:picLocks noChangeAspect="1"/>
            </p:cNvPicPr>
            <p:nvPr/>
          </p:nvPicPr>
          <p:blipFill rotWithShape="1">
            <a:blip r:embed="rId5">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5">
              <a:grayscl/>
            </a:blip>
            <a:srcRect l="42291" t="2597" r="-4086"/>
            <a:stretch/>
          </p:blipFill>
          <p:spPr>
            <a:xfrm rot="10800000">
              <a:off x="4863708" y="0"/>
              <a:ext cx="7328292" cy="6858000"/>
            </a:xfrm>
            <a:prstGeom prst="rect">
              <a:avLst/>
            </a:prstGeom>
          </p:spPr>
        </p:pic>
      </p:grpSp>
      <p:sp>
        <p:nvSpPr>
          <p:cNvPr id="3" name="矩形 2"/>
          <p:cNvSpPr/>
          <p:nvPr/>
        </p:nvSpPr>
        <p:spPr>
          <a:xfrm>
            <a:off x="2650270" y="2514067"/>
            <a:ext cx="1976559" cy="1362188"/>
          </a:xfrm>
          <a:prstGeom prst="rect">
            <a:avLst/>
          </a:prstGeom>
          <a:noFill/>
          <a:ln w="25400">
            <a:noFill/>
          </a:ln>
          <a:effectLst>
            <a:outerShdw blurRad="393700" dist="63500" dir="8100000" sx="112000" sy="11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800" smtClean="0">
                <a:solidFill>
                  <a:schemeClr val="tx1">
                    <a:lumMod val="75000"/>
                    <a:lumOff val="25000"/>
                  </a:schemeClr>
                </a:solidFill>
              </a:rPr>
              <a:t>02</a:t>
            </a:r>
            <a:endParaRPr lang="zh-CN" altLang="en-US" sz="13800">
              <a:solidFill>
                <a:schemeClr val="tx1">
                  <a:lumMod val="75000"/>
                  <a:lumOff val="25000"/>
                </a:schemeClr>
              </a:solidFill>
            </a:endParaRPr>
          </a:p>
        </p:txBody>
      </p:sp>
      <p:sp>
        <p:nvSpPr>
          <p:cNvPr id="8" name="AutoShape 3"/>
          <p:cNvSpPr>
            <a:spLocks noChangeAspect="1" noChangeArrowheads="1" noTextEdit="1"/>
          </p:cNvSpPr>
          <p:nvPr/>
        </p:nvSpPr>
        <p:spPr bwMode="auto">
          <a:xfrm>
            <a:off x="514350" y="720725"/>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8"/>
          <p:cNvGrpSpPr/>
          <p:nvPr/>
        </p:nvGrpSpPr>
        <p:grpSpPr>
          <a:xfrm>
            <a:off x="2020888" y="1189513"/>
            <a:ext cx="3238500" cy="1309688"/>
            <a:chOff x="4478338" y="1241901"/>
            <a:chExt cx="3238500" cy="1309688"/>
          </a:xfrm>
        </p:grpSpPr>
        <p:sp>
          <p:nvSpPr>
            <p:cNvPr id="1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2" name="Line 13"/>
          <p:cNvSpPr>
            <a:spLocks noChangeShapeType="1"/>
          </p:cNvSpPr>
          <p:nvPr/>
        </p:nvSpPr>
        <p:spPr bwMode="auto">
          <a:xfrm flipH="1" flipV="1">
            <a:off x="809625" y="914876"/>
            <a:ext cx="1223963"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Line 14"/>
          <p:cNvSpPr>
            <a:spLocks noChangeShapeType="1"/>
          </p:cNvSpPr>
          <p:nvPr/>
        </p:nvSpPr>
        <p:spPr bwMode="auto">
          <a:xfrm flipH="1" flipV="1">
            <a:off x="519113" y="438626"/>
            <a:ext cx="869950" cy="8683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14" name="组合 13"/>
          <p:cNvGrpSpPr/>
          <p:nvPr/>
        </p:nvGrpSpPr>
        <p:grpSpPr>
          <a:xfrm>
            <a:off x="2020888" y="3924300"/>
            <a:ext cx="3238500" cy="1312863"/>
            <a:chOff x="4478338" y="3976688"/>
            <a:chExt cx="3238500" cy="1312863"/>
          </a:xfrm>
        </p:grpSpPr>
        <p:sp>
          <p:nvSpPr>
            <p:cNvPr id="15"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18" name="Line 15"/>
          <p:cNvSpPr>
            <a:spLocks noChangeShapeType="1"/>
          </p:cNvSpPr>
          <p:nvPr/>
        </p:nvSpPr>
        <p:spPr bwMode="auto">
          <a:xfrm>
            <a:off x="5245100" y="4283075"/>
            <a:ext cx="1227138" cy="1223963"/>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Line 16"/>
          <p:cNvSpPr>
            <a:spLocks noChangeShapeType="1"/>
          </p:cNvSpPr>
          <p:nvPr/>
        </p:nvSpPr>
        <p:spPr bwMode="auto">
          <a:xfrm>
            <a:off x="5889625" y="5116513"/>
            <a:ext cx="868363" cy="866775"/>
          </a:xfrm>
          <a:prstGeom prst="line">
            <a:avLst/>
          </a:prstGeom>
          <a:noFill/>
          <a:ln w="20638" cap="flat">
            <a:solidFill>
              <a:schemeClr val="tx1">
                <a:lumMod val="75000"/>
                <a:lumOff val="25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25" name="PA_蓝剑_组合 3"/>
          <p:cNvGrpSpPr/>
          <p:nvPr>
            <p:custDataLst>
              <p:tags r:id="rId2"/>
            </p:custDataLst>
          </p:nvPr>
        </p:nvGrpSpPr>
        <p:grpSpPr>
          <a:xfrm>
            <a:off x="5513274" y="2599761"/>
            <a:ext cx="2375211" cy="1499680"/>
            <a:chOff x="6735410" y="4078995"/>
            <a:chExt cx="2375211" cy="1499680"/>
          </a:xfrm>
        </p:grpSpPr>
        <p:sp>
          <p:nvSpPr>
            <p:cNvPr id="26" name="矩形 25"/>
            <p:cNvSpPr/>
            <p:nvPr/>
          </p:nvSpPr>
          <p:spPr>
            <a:xfrm>
              <a:off x="6735410" y="4078995"/>
              <a:ext cx="2324675" cy="707886"/>
            </a:xfrm>
            <a:prstGeom prst="rect">
              <a:avLst/>
            </a:prstGeom>
          </p:spPr>
          <p:txBody>
            <a:bodyPr wrap="none">
              <a:spAutoFit/>
            </a:bodyPr>
            <a:lstStyle/>
            <a:p>
              <a:pPr lvl="0"/>
              <a:r>
                <a:rPr lang="en-US" altLang="zh-CN" sz="4000" cap="all" smtClean="0">
                  <a:solidFill>
                    <a:schemeClr val="tx1">
                      <a:lumMod val="75000"/>
                      <a:lumOff val="25000"/>
                    </a:schemeClr>
                  </a:solidFill>
                  <a:ea typeface="迷你简菱心" panose="02010609000101010101" pitchFamily="49" charset="-122"/>
                  <a:cs typeface="+mn-ea"/>
                  <a:sym typeface="+mn-lt"/>
                </a:rPr>
                <a:t>Giải pháp</a:t>
              </a:r>
              <a:endParaRPr lang="en-US" altLang="zh-CN" sz="4000" cap="all">
                <a:solidFill>
                  <a:schemeClr val="tx1">
                    <a:lumMod val="75000"/>
                    <a:lumOff val="25000"/>
                  </a:schemeClr>
                </a:solidFill>
                <a:ea typeface="迷你简菱心" panose="02010609000101010101" pitchFamily="49" charset="-122"/>
                <a:cs typeface="+mn-ea"/>
                <a:sym typeface="+mn-lt"/>
              </a:endParaRPr>
            </a:p>
          </p:txBody>
        </p:sp>
        <p:sp>
          <p:nvSpPr>
            <p:cNvPr id="27" name="矩形 26"/>
            <p:cNvSpPr/>
            <p:nvPr/>
          </p:nvSpPr>
          <p:spPr>
            <a:xfrm>
              <a:off x="6752283" y="4932344"/>
              <a:ext cx="2358338" cy="646331"/>
            </a:xfrm>
            <a:prstGeom prst="rect">
              <a:avLst/>
            </a:prstGeom>
          </p:spPr>
          <p:txBody>
            <a:bodyPr wrap="none">
              <a:spAutoFit/>
            </a:bodyPr>
            <a:lstStyle/>
            <a:p>
              <a:pPr lvl="0"/>
              <a:r>
                <a:rPr lang="en-US" altLang="zh-CN" cap="all" smtClean="0">
                  <a:solidFill>
                    <a:schemeClr val="tx1">
                      <a:lumMod val="50000"/>
                      <a:lumOff val="50000"/>
                    </a:schemeClr>
                  </a:solidFill>
                  <a:cs typeface="+mn-ea"/>
                  <a:sym typeface="+mn-lt"/>
                </a:rPr>
                <a:t>GIỚI THIỆU VỀ Ci/cd</a:t>
              </a:r>
            </a:p>
            <a:p>
              <a:pPr lvl="0"/>
              <a:r>
                <a:rPr lang="en-US" altLang="zh-CN" cap="all" smtClean="0">
                  <a:solidFill>
                    <a:schemeClr val="tx1">
                      <a:lumMod val="50000"/>
                      <a:lumOff val="50000"/>
                    </a:schemeClr>
                  </a:solidFill>
                  <a:cs typeface="+mn-ea"/>
                  <a:sym typeface="+mn-lt"/>
                </a:rPr>
                <a:t>GiớI Thiệu về Docker</a:t>
              </a:r>
              <a:endParaRPr lang="zh-CN" altLang="en-US" cap="all">
                <a:solidFill>
                  <a:schemeClr val="tx1">
                    <a:lumMod val="50000"/>
                    <a:lumOff val="50000"/>
                  </a:schemeClr>
                </a:solidFill>
                <a:cs typeface="+mn-ea"/>
                <a:sym typeface="+mn-lt"/>
              </a:endParaRPr>
            </a:p>
          </p:txBody>
        </p:sp>
      </p:grpSp>
    </p:spTree>
    <p:extLst>
      <p:ext uri="{BB962C8B-B14F-4D97-AF65-F5344CB8AC3E}">
        <p14:creationId xmlns:p14="http://schemas.microsoft.com/office/powerpoint/2010/main" val="25679688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75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75000">
                                          <p:cBhvr additive="base">
                                            <p:cTn id="7" dur="2000" fill="hold"/>
                                            <p:tgtEl>
                                              <p:spTgt spid="3"/>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2000"/>
                                </p:stCondLst>
                                <p:childTnLst>
                                  <p:par>
                                    <p:cTn id="10" presetID="2" presetClass="entr" presetSubtype="4" fill="hold" nodeType="afterEffect" p14:presetBounceEnd="42000">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14:bounceEnd="42000">
                                          <p:cBhvr additive="base">
                                            <p:cTn id="12" dur="500" fill="hold"/>
                                            <p:tgtEl>
                                              <p:spTgt spid="14"/>
                                            </p:tgtEl>
                                            <p:attrNameLst>
                                              <p:attrName>ppt_x</p:attrName>
                                            </p:attrNameLst>
                                          </p:cBhvr>
                                          <p:tavLst>
                                            <p:tav tm="0">
                                              <p:val>
                                                <p:strVal val="#ppt_x"/>
                                              </p:val>
                                            </p:tav>
                                            <p:tav tm="100000">
                                              <p:val>
                                                <p:strVal val="#ppt_x"/>
                                              </p:val>
                                            </p:tav>
                                          </p:tavLst>
                                        </p:anim>
                                        <p:anim calcmode="lin" valueType="num" p14:bounceEnd="42000">
                                          <p:cBhvr additive="base">
                                            <p:cTn id="13" dur="500" fill="hold"/>
                                            <p:tgtEl>
                                              <p:spTgt spid="14"/>
                                            </p:tgtEl>
                                            <p:attrNameLst>
                                              <p:attrName>ppt_y</p:attrName>
                                            </p:attrNameLst>
                                          </p:cBhvr>
                                          <p:tavLst>
                                            <p:tav tm="0">
                                              <p:val>
                                                <p:strVal val="1+#ppt_h/2"/>
                                              </p:val>
                                            </p:tav>
                                            <p:tav tm="100000">
                                              <p:val>
                                                <p:strVal val="#ppt_y"/>
                                              </p:val>
                                            </p:tav>
                                          </p:tavLst>
                                        </p:anim>
                                      </p:childTnLst>
                                    </p:cTn>
                                  </p:par>
                                  <p:par>
                                    <p:cTn id="14" presetID="2" presetClass="entr" presetSubtype="1" fill="hold" nodeType="withEffect" p14:presetBounceEnd="42000">
                                      <p:stCondLst>
                                        <p:cond delay="0"/>
                                      </p:stCondLst>
                                      <p:childTnLst>
                                        <p:set>
                                          <p:cBhvr>
                                            <p:cTn id="15" dur="1" fill="hold">
                                              <p:stCondLst>
                                                <p:cond delay="0"/>
                                              </p:stCondLst>
                                            </p:cTn>
                                            <p:tgtEl>
                                              <p:spTgt spid="9"/>
                                            </p:tgtEl>
                                            <p:attrNameLst>
                                              <p:attrName>style.visibility</p:attrName>
                                            </p:attrNameLst>
                                          </p:cBhvr>
                                          <p:to>
                                            <p:strVal val="visible"/>
                                          </p:to>
                                        </p:set>
                                        <p:anim calcmode="lin" valueType="num" p14:bounceEnd="42000">
                                          <p:cBhvr additive="base">
                                            <p:cTn id="16" dur="500" fill="hold"/>
                                            <p:tgtEl>
                                              <p:spTgt spid="9"/>
                                            </p:tgtEl>
                                            <p:attrNameLst>
                                              <p:attrName>ppt_x</p:attrName>
                                            </p:attrNameLst>
                                          </p:cBhvr>
                                          <p:tavLst>
                                            <p:tav tm="0">
                                              <p:val>
                                                <p:strVal val="#ppt_x"/>
                                              </p:val>
                                            </p:tav>
                                            <p:tav tm="100000">
                                              <p:val>
                                                <p:strVal val="#ppt_x"/>
                                              </p:val>
                                            </p:tav>
                                          </p:tavLst>
                                        </p:anim>
                                        <p:anim calcmode="lin" valueType="num" p14:bounceEnd="42000">
                                          <p:cBhvr additive="base">
                                            <p:cTn id="17" dur="500" fill="hold"/>
                                            <p:tgtEl>
                                              <p:spTgt spid="9"/>
                                            </p:tgtEl>
                                            <p:attrNameLst>
                                              <p:attrName>ppt_y</p:attrName>
                                            </p:attrNameLst>
                                          </p:cBhvr>
                                          <p:tavLst>
                                            <p:tav tm="0">
                                              <p:val>
                                                <p:strVal val="0-#ppt_h/2"/>
                                              </p:val>
                                            </p:tav>
                                            <p:tav tm="100000">
                                              <p:val>
                                                <p:strVal val="#ppt_y"/>
                                              </p:val>
                                            </p:tav>
                                          </p:tavLst>
                                        </p:anim>
                                      </p:childTnLst>
                                    </p:cTn>
                                  </p:par>
                                </p:childTnLst>
                              </p:cTn>
                            </p:par>
                            <p:par>
                              <p:cTn id="18" fill="hold">
                                <p:stCondLst>
                                  <p:cond delay="2500"/>
                                </p:stCondLst>
                                <p:childTnLst>
                                  <p:par>
                                    <p:cTn id="19" presetID="22" presetClass="entr" presetSubtype="4" fill="hold" grpId="0"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wipe(down)">
                                          <p:cBhvr>
                                            <p:cTn id="21" dur="500"/>
                                            <p:tgtEl>
                                              <p:spTgt spid="1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down)">
                                          <p:cBhvr>
                                            <p:cTn id="24" dur="500"/>
                                            <p:tgtEl>
                                              <p:spTgt spid="13"/>
                                            </p:tgtEl>
                                          </p:cBhvr>
                                        </p:animEffect>
                                      </p:childTnLst>
                                    </p:cTn>
                                  </p:par>
                                  <p:par>
                                    <p:cTn id="25" presetID="22" presetClass="entr" presetSubtype="1"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up)">
                                          <p:cBhvr>
                                            <p:cTn id="27" dur="500"/>
                                            <p:tgtEl>
                                              <p:spTgt spid="18"/>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up)">
                                          <p:cBhvr>
                                            <p:cTn id="30" dur="500"/>
                                            <p:tgtEl>
                                              <p:spTgt spid="19"/>
                                            </p:tgtEl>
                                          </p:cBhvr>
                                        </p:animEffect>
                                      </p:childTnLst>
                                    </p:cTn>
                                  </p:par>
                                  <p:par>
                                    <p:cTn id="31" presetID="2" presetClass="entr" presetSubtype="8" decel="10000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additive="base">
                                            <p:cTn id="33" dur="1000" fill="hold"/>
                                            <p:tgtEl>
                                              <p:spTgt spid="25"/>
                                            </p:tgtEl>
                                            <p:attrNameLst>
                                              <p:attrName>ppt_x</p:attrName>
                                            </p:attrNameLst>
                                          </p:cBhvr>
                                          <p:tavLst>
                                            <p:tav tm="0">
                                              <p:val>
                                                <p:strVal val="0-#ppt_w/2"/>
                                              </p:val>
                                            </p:tav>
                                            <p:tav tm="100000">
                                              <p:val>
                                                <p:strVal val="#ppt_x"/>
                                              </p:val>
                                            </p:tav>
                                          </p:tavLst>
                                        </p:anim>
                                        <p:anim calcmode="lin" valueType="num">
                                          <p:cBhvr additive="base">
                                            <p:cTn id="34" dur="1000" fill="hold"/>
                                            <p:tgtEl>
                                              <p:spTgt spid="25"/>
                                            </p:tgtEl>
                                            <p:attrNameLst>
                                              <p:attrName>ppt_y</p:attrName>
                                            </p:attrNameLst>
                                          </p:cBhvr>
                                          <p:tavLst>
                                            <p:tav tm="0">
                                              <p:val>
                                                <p:strVal val="#ppt_y"/>
                                              </p:val>
                                            </p:tav>
                                            <p:tav tm="100000">
                                              <p:val>
                                                <p:strVal val="#ppt_y"/>
                                              </p:val>
                                            </p:tav>
                                          </p:tavLst>
                                        </p:anim>
                                        <p:set>
                                          <p:cBhvr>
                                            <p:cTn id="35" dur="1" fill="hold">
                                              <p:stCondLst>
                                                <p:cond delay="0"/>
                                              </p:stCondLst>
                                            </p:cTn>
                                            <p:tgtEl>
                                              <p:spTgt spid="25"/>
                                            </p:tgtEl>
                                            <p:attrNameLst>
                                              <p:attrName>style.visibility</p:attrName>
                                            </p:attrNameLst>
                                          </p:cBhvr>
                                          <p:to>
                                            <p:strVal val="visible"/>
                                          </p:to>
                                        </p:set>
                                        <p:anim to="" calcmode="lin" valueType="num">
                                          <p:cBhvr>
                                            <p:cTn id="36" dur="1000" fill="hold">
                                              <p:stCondLst>
                                                <p:cond delay="0"/>
                                              </p:stCondLst>
                                            </p:cTn>
                                            <p:tgtEl>
                                              <p:spTgt spid="25"/>
                                            </p:tgtEl>
                                            <p:attrNameLst>
                                              <p:attrName>ppt_w</p:attrName>
                                            </p:attrNameLst>
                                          </p:cBhvr>
                                          <p:tavLst>
                                            <p:tav tm="0">
                                              <p:val>
                                                <p:strVal val="0"/>
                                              </p:val>
                                            </p:tav>
                                            <p:tav tm="100000">
                                              <p:val>
                                                <p:strVal val="#ppt_w"/>
                                              </p:val>
                                            </p:tav>
                                          </p:tavLst>
                                        </p:anim>
                                        <p:anim to="" calcmode="lin" valueType="num">
                                          <p:cBhvr>
                                            <p:cTn id="37" dur="1000" fill="hold">
                                              <p:stCondLst>
                                                <p:cond delay="0"/>
                                              </p:stCondLst>
                                            </p:cTn>
                                            <p:tgtEl>
                                              <p:spTgt spid="25"/>
                                            </p:tgtEl>
                                            <p:attrNameLst>
                                              <p:attrName>ppt_h</p:attrName>
                                            </p:attrNameLst>
                                          </p:cBhvr>
                                          <p:tavLst>
                                            <p:tav tm="0">
                                              <p:val>
                                                <p:strVal val="0"/>
                                              </p:val>
                                            </p:tav>
                                            <p:tav tm="100000">
                                              <p:val>
                                                <p:strVal val="#ppt_h"/>
                                              </p:val>
                                            </p:tav>
                                          </p:tavLst>
                                        </p:anim>
                                        <p:animEffect filter="fade">
                                          <p:cBhvr>
                                            <p:cTn id="38" dur="1000">
                                              <p:stCondLst>
                                                <p:cond delay="0"/>
                                              </p:stCondLst>
                                            </p:cTn>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2" grpId="0" animBg="1"/>
          <p:bldP spid="13" grpId="0" animBg="1"/>
          <p:bldP spid="18" grpId="0" animBg="1"/>
          <p:bldP spid="1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75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additive="base">
                                            <p:cTn id="10" dur="2000" fill="hold"/>
                                            <p:tgtEl>
                                              <p:spTgt spid="3"/>
                                            </p:tgtEl>
                                            <p:attrNameLst>
                                              <p:attrName>ppt_x</p:attrName>
                                            </p:attrNameLst>
                                          </p:cBhvr>
                                          <p:tavLst>
                                            <p:tav tm="0">
                                              <p:val>
                                                <p:strVal val="#ppt_x"/>
                                              </p:val>
                                            </p:tav>
                                            <p:tav tm="100000">
                                              <p:val>
                                                <p:strVal val="#ppt_x"/>
                                              </p:val>
                                            </p:tav>
                                          </p:tavLst>
                                        </p:anim>
                                        <p:anim calcmode="lin" valueType="num">
                                          <p:cBhvr additive="base">
                                            <p:cTn id="11" dur="2000" fill="hold"/>
                                            <p:tgtEl>
                                              <p:spTgt spid="3"/>
                                            </p:tgtEl>
                                            <p:attrNameLst>
                                              <p:attrName>ppt_y</p:attrName>
                                            </p:attrNameLst>
                                          </p:cBhvr>
                                          <p:tavLst>
                                            <p:tav tm="0">
                                              <p:val>
                                                <p:strVal val="1+#ppt_h/2"/>
                                              </p:val>
                                            </p:tav>
                                            <p:tav tm="100000">
                                              <p:val>
                                                <p:strVal val="#ppt_y"/>
                                              </p:val>
                                            </p:tav>
                                          </p:tavLst>
                                        </p:anim>
                                      </p:childTnLst>
                                    </p:cTn>
                                  </p:par>
                                </p:childTnLst>
                              </p:cTn>
                            </p:par>
                            <p:par>
                              <p:cTn id="12" fill="hold">
                                <p:stCondLst>
                                  <p:cond delay="2000"/>
                                </p:stCondLst>
                                <p:childTnLst>
                                  <p:par>
                                    <p:cTn id="13" presetID="2" presetClass="entr" presetSubtype="4"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0-#ppt_h/2"/>
                                              </p:val>
                                            </p:tav>
                                            <p:tav tm="100000">
                                              <p:val>
                                                <p:strVal val="#ppt_y"/>
                                              </p:val>
                                            </p:tav>
                                          </p:tavLst>
                                        </p:anim>
                                      </p:childTnLst>
                                    </p:cTn>
                                  </p:par>
                                </p:childTnLst>
                              </p:cTn>
                            </p:par>
                            <p:par>
                              <p:cTn id="21" fill="hold">
                                <p:stCondLst>
                                  <p:cond delay="2500"/>
                                </p:stCondLst>
                                <p:childTnLst>
                                  <p:par>
                                    <p:cTn id="22" presetID="22" presetClass="entr" presetSubtype="4"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down)">
                                          <p:cBhvr>
                                            <p:cTn id="24" dur="500"/>
                                            <p:tgtEl>
                                              <p:spTgt spid="12"/>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down)">
                                          <p:cBhvr>
                                            <p:cTn id="27" dur="500"/>
                                            <p:tgtEl>
                                              <p:spTgt spid="13"/>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Effect transition="in" filter="wipe(up)">
                                          <p:cBhvr>
                                            <p:cTn id="30" dur="500"/>
                                            <p:tgtEl>
                                              <p:spTgt spid="18"/>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up)">
                                          <p:cBhvr>
                                            <p:cTn id="33" dur="500"/>
                                            <p:tgtEl>
                                              <p:spTgt spid="19"/>
                                            </p:tgtEl>
                                          </p:cBhvr>
                                        </p:animEffect>
                                      </p:childTnLst>
                                    </p:cTn>
                                  </p:par>
                                  <p:par>
                                    <p:cTn id="34" presetID="2" presetClass="entr" presetSubtype="8" decel="100000" fill="hold" nodeType="withEffect">
                                      <p:stCondLst>
                                        <p:cond delay="0"/>
                                      </p:stCondLst>
                                      <p:childTnLst>
                                        <p:set>
                                          <p:cBhvr>
                                            <p:cTn id="35" dur="1" fill="hold">
                                              <p:stCondLst>
                                                <p:cond delay="0"/>
                                              </p:stCondLst>
                                            </p:cTn>
                                            <p:tgtEl>
                                              <p:spTgt spid="25"/>
                                            </p:tgtEl>
                                            <p:attrNameLst>
                                              <p:attrName>style.visibility</p:attrName>
                                            </p:attrNameLst>
                                          </p:cBhvr>
                                          <p:to>
                                            <p:strVal val="visible"/>
                                          </p:to>
                                        </p:set>
                                        <p:anim calcmode="lin" valueType="num">
                                          <p:cBhvr additive="base">
                                            <p:cTn id="36" dur="1000" fill="hold"/>
                                            <p:tgtEl>
                                              <p:spTgt spid="25"/>
                                            </p:tgtEl>
                                            <p:attrNameLst>
                                              <p:attrName>ppt_x</p:attrName>
                                            </p:attrNameLst>
                                          </p:cBhvr>
                                          <p:tavLst>
                                            <p:tav tm="0">
                                              <p:val>
                                                <p:strVal val="0-#ppt_w/2"/>
                                              </p:val>
                                            </p:tav>
                                            <p:tav tm="100000">
                                              <p:val>
                                                <p:strVal val="#ppt_x"/>
                                              </p:val>
                                            </p:tav>
                                          </p:tavLst>
                                        </p:anim>
                                        <p:anim calcmode="lin" valueType="num">
                                          <p:cBhvr additive="base">
                                            <p:cTn id="37" dur="1000" fill="hold"/>
                                            <p:tgtEl>
                                              <p:spTgt spid="25"/>
                                            </p:tgtEl>
                                            <p:attrNameLst>
                                              <p:attrName>ppt_y</p:attrName>
                                            </p:attrNameLst>
                                          </p:cBhvr>
                                          <p:tavLst>
                                            <p:tav tm="0">
                                              <p:val>
                                                <p:strVal val="#ppt_y"/>
                                              </p:val>
                                            </p:tav>
                                            <p:tav tm="100000">
                                              <p:val>
                                                <p:strVal val="#ppt_y"/>
                                              </p:val>
                                            </p:tav>
                                          </p:tavLst>
                                        </p:anim>
                                        <p:set>
                                          <p:cBhvr>
                                            <p:cTn id="38" dur="1" fill="hold">
                                              <p:stCondLst>
                                                <p:cond delay="0"/>
                                              </p:stCondLst>
                                            </p:cTn>
                                            <p:tgtEl>
                                              <p:spTgt spid="25"/>
                                            </p:tgtEl>
                                            <p:attrNameLst>
                                              <p:attrName>style.visibility</p:attrName>
                                            </p:attrNameLst>
                                          </p:cBhvr>
                                          <p:to>
                                            <p:strVal val="visible"/>
                                          </p:to>
                                        </p:set>
                                        <p:anim to="" calcmode="lin" valueType="num">
                                          <p:cBhvr>
                                            <p:cTn id="39" dur="1000" fill="hold">
                                              <p:stCondLst>
                                                <p:cond delay="0"/>
                                              </p:stCondLst>
                                            </p:cTn>
                                            <p:tgtEl>
                                              <p:spTgt spid="25"/>
                                            </p:tgtEl>
                                            <p:attrNameLst>
                                              <p:attrName>ppt_w</p:attrName>
                                            </p:attrNameLst>
                                          </p:cBhvr>
                                          <p:tavLst>
                                            <p:tav tm="0">
                                              <p:val>
                                                <p:strVal val="0"/>
                                              </p:val>
                                            </p:tav>
                                            <p:tav tm="100000">
                                              <p:val>
                                                <p:strVal val="#ppt_w"/>
                                              </p:val>
                                            </p:tav>
                                          </p:tavLst>
                                        </p:anim>
                                        <p:anim to="" calcmode="lin" valueType="num">
                                          <p:cBhvr>
                                            <p:cTn id="40" dur="1000" fill="hold">
                                              <p:stCondLst>
                                                <p:cond delay="0"/>
                                              </p:stCondLst>
                                            </p:cTn>
                                            <p:tgtEl>
                                              <p:spTgt spid="25"/>
                                            </p:tgtEl>
                                            <p:attrNameLst>
                                              <p:attrName>ppt_h</p:attrName>
                                            </p:attrNameLst>
                                          </p:cBhvr>
                                          <p:tavLst>
                                            <p:tav tm="0">
                                              <p:val>
                                                <p:strVal val="0"/>
                                              </p:val>
                                            </p:tav>
                                            <p:tav tm="100000">
                                              <p:val>
                                                <p:strVal val="#ppt_h"/>
                                              </p:val>
                                            </p:tav>
                                          </p:tavLst>
                                        </p:anim>
                                        <p:animEffect filter="fade">
                                          <p:cBhvr>
                                            <p:cTn id="41" dur="1000">
                                              <p:stCondLst>
                                                <p:cond delay="0"/>
                                              </p:stCondLst>
                                            </p:cTn>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12" grpId="0" animBg="1"/>
          <p:bldP spid="13" grpId="0" animBg="1"/>
          <p:bldP spid="18" grpId="0" animBg="1"/>
          <p:bldP spid="19" grpId="0"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7"/>
          <p:cNvGrpSpPr/>
          <p:nvPr/>
        </p:nvGrpSpPr>
        <p:grpSpPr>
          <a:xfrm>
            <a:off x="-19050" y="0"/>
            <a:ext cx="12211050" cy="6858000"/>
            <a:chOff x="-19050" y="0"/>
            <a:chExt cx="12211050" cy="6858000"/>
          </a:xfrm>
        </p:grpSpPr>
        <p:pic>
          <p:nvPicPr>
            <p:cNvPr id="28" name="图片 28"/>
            <p:cNvPicPr>
              <a:picLocks noChangeAspect="1"/>
            </p:cNvPicPr>
            <p:nvPr/>
          </p:nvPicPr>
          <p:blipFill rotWithShape="1">
            <a:blip r:embed="rId4">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4">
              <a:grayscl/>
            </a:blip>
            <a:srcRect l="42291" t="2597" r="-4086"/>
            <a:stretch/>
          </p:blipFill>
          <p:spPr>
            <a:xfrm rot="10800000">
              <a:off x="4863708" y="0"/>
              <a:ext cx="7328292" cy="6858000"/>
            </a:xfrm>
            <a:prstGeom prst="rect">
              <a:avLst/>
            </a:prstGeom>
          </p:spPr>
        </p:pic>
      </p:grpSp>
      <p:sp>
        <p:nvSpPr>
          <p:cNvPr id="3" name="矩形 2"/>
          <p:cNvSpPr/>
          <p:nvPr/>
        </p:nvSpPr>
        <p:spPr>
          <a:xfrm>
            <a:off x="975757" y="346054"/>
            <a:ext cx="5434693" cy="523220"/>
          </a:xfrm>
          <a:prstGeom prst="rect">
            <a:avLst/>
          </a:prstGeom>
          <a:noFill/>
        </p:spPr>
        <p:txBody>
          <a:bodyPr wrap="none">
            <a:spAutoFit/>
          </a:bodyPr>
          <a:lstStyle/>
          <a:p>
            <a:r>
              <a:rPr lang="en-US" altLang="zh-CN" sz="2800" b="1">
                <a:solidFill>
                  <a:schemeClr val="tx1">
                    <a:lumMod val="75000"/>
                    <a:lumOff val="25000"/>
                  </a:schemeClr>
                </a:solidFill>
                <a:ea typeface="方正清刻本悦宋简体" panose="02000000000000000000" pitchFamily="2" charset="-122"/>
              </a:rPr>
              <a:t>GIẢI PHÁP - Continuous Integration</a:t>
            </a:r>
            <a:endParaRPr lang="zh-CN" altLang="en-US" sz="2800">
              <a:solidFill>
                <a:schemeClr val="tx1">
                  <a:lumMod val="75000"/>
                  <a:lumOff val="25000"/>
                </a:schemeClr>
              </a:solidFill>
              <a:ea typeface="方正清刻本悦宋简体" panose="02000000000000000000" pitchFamily="2" charset="-122"/>
            </a:endParaRPr>
          </a:p>
        </p:txBody>
      </p:sp>
      <p:sp>
        <p:nvSpPr>
          <p:cNvPr id="2" name="矩形 1"/>
          <p:cNvSpPr/>
          <p:nvPr/>
        </p:nvSpPr>
        <p:spPr>
          <a:xfrm>
            <a:off x="258794" y="334428"/>
            <a:ext cx="698500" cy="5464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mtClean="0">
                <a:solidFill>
                  <a:schemeClr val="tx1">
                    <a:lumMod val="75000"/>
                    <a:lumOff val="25000"/>
                  </a:schemeClr>
                </a:solidFill>
                <a:ea typeface="方正清刻本悦宋简体" panose="02000000000000000000" pitchFamily="2" charset="-122"/>
              </a:rPr>
              <a:t>02</a:t>
            </a:r>
            <a:endParaRPr lang="zh-CN" altLang="en-US" sz="2400" b="1">
              <a:solidFill>
                <a:schemeClr val="tx1">
                  <a:lumMod val="75000"/>
                  <a:lumOff val="25000"/>
                </a:schemeClr>
              </a:solidFill>
              <a:ea typeface="方正清刻本悦宋简体" panose="02000000000000000000" pitchFamily="2" charset="-122"/>
            </a:endParaRPr>
          </a:p>
        </p:txBody>
      </p:sp>
      <p:grpSp>
        <p:nvGrpSpPr>
          <p:cNvPr id="7" name="组合 6"/>
          <p:cNvGrpSpPr/>
          <p:nvPr/>
        </p:nvGrpSpPr>
        <p:grpSpPr>
          <a:xfrm>
            <a:off x="346483" y="280751"/>
            <a:ext cx="523122" cy="653826"/>
            <a:chOff x="2668588" y="1189513"/>
            <a:chExt cx="3238500" cy="4047650"/>
          </a:xfrm>
        </p:grpSpPr>
        <p:grpSp>
          <p:nvGrpSpPr>
            <p:cNvPr id="19" name="组合 18"/>
            <p:cNvGrpSpPr/>
            <p:nvPr/>
          </p:nvGrpSpPr>
          <p:grpSpPr>
            <a:xfrm>
              <a:off x="2668588" y="1189513"/>
              <a:ext cx="3238500" cy="1309688"/>
              <a:chOff x="4478338" y="1241901"/>
              <a:chExt cx="3238500" cy="1309688"/>
            </a:xfrm>
          </p:grpSpPr>
          <p:sp>
            <p:nvSpPr>
              <p:cNvPr id="2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组合 21"/>
            <p:cNvGrpSpPr/>
            <p:nvPr/>
          </p:nvGrpSpPr>
          <p:grpSpPr>
            <a:xfrm>
              <a:off x="2668588" y="3924300"/>
              <a:ext cx="3238500" cy="1312863"/>
              <a:chOff x="4478338" y="3976688"/>
              <a:chExt cx="3238500" cy="1312863"/>
            </a:xfrm>
          </p:grpSpPr>
          <p:sp>
            <p:nvSpPr>
              <p:cNvPr id="23"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pic>
        <p:nvPicPr>
          <p:cNvPr id="1026" name="Picture 2" descr="https://www.gocit.vn/wp-content/uploads/2018/06/CI-CD-la-gi-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63708" y="1035806"/>
            <a:ext cx="4880411" cy="517812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Káº¿t quáº£ hÃ¬nh áº£nh cho jenkins"/>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227959" y="1215328"/>
            <a:ext cx="1941449" cy="194144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Káº¿t quáº£ hÃ¬nh áº£nh cho TeamCity"/>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627297" y="1373746"/>
            <a:ext cx="1624457" cy="1624457"/>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10" descr="Káº¿t quáº£ hÃ¬nh áº£nh cho Travis C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8" name="Picture 14" descr="HÃ¬nh áº£nh cÃ³ liÃªn quan"/>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3360126" y="3156777"/>
            <a:ext cx="1677114" cy="1677114"/>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Káº¿t quáº£ hÃ¬nh áº£nh cho Go CD"/>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719770" y="4833891"/>
            <a:ext cx="1905000" cy="1905000"/>
          </a:xfrm>
          <a:prstGeom prst="rect">
            <a:avLst/>
          </a:prstGeom>
          <a:noFill/>
          <a:extLst>
            <a:ext uri="{909E8E84-426E-40DD-AFC4-6F175D3DCCD1}">
              <a14:hiddenFill xmlns:a14="http://schemas.microsoft.com/office/drawing/2010/main">
                <a:solidFill>
                  <a:srgbClr val="FFFFFF"/>
                </a:solidFill>
              </a14:hiddenFill>
            </a:ext>
          </a:extLst>
        </p:spPr>
      </p:pic>
      <p:sp>
        <p:nvSpPr>
          <p:cNvPr id="8" name="AutoShape 18" descr="Káº¿t quáº£ hÃ¬nh áº£nh cho gitlab ci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44" name="Picture 20" descr="Káº¿t quáº£ hÃ¬nh áº£nh cho gitlab ci logo"/>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767914" y="3156777"/>
            <a:ext cx="1917065" cy="1917065"/>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descr="Káº¿t quáº£ hÃ¬nh áº£nh cho CircleCI"/>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470076" y="546911"/>
            <a:ext cx="1892681" cy="1570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951185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randombar(horizontal)">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030"/>
                                        </p:tgtEl>
                                        <p:attrNameLst>
                                          <p:attrName>style.visibility</p:attrName>
                                        </p:attrNameLst>
                                      </p:cBhvr>
                                      <p:to>
                                        <p:strVal val="visible"/>
                                      </p:to>
                                    </p:set>
                                    <p:animEffect transition="in" filter="randombar(horizontal)">
                                      <p:cBhvr>
                                        <p:cTn id="12" dur="500"/>
                                        <p:tgtEl>
                                          <p:spTgt spid="1030"/>
                                        </p:tgtEl>
                                      </p:cBhvr>
                                    </p:animEffect>
                                  </p:childTnLst>
                                </p:cTn>
                              </p:par>
                              <p:par>
                                <p:cTn id="13" presetID="14" presetClass="entr" presetSubtype="10" fill="hold" nodeType="withEffect">
                                  <p:stCondLst>
                                    <p:cond delay="0"/>
                                  </p:stCondLst>
                                  <p:childTnLst>
                                    <p:set>
                                      <p:cBhvr>
                                        <p:cTn id="14" dur="1" fill="hold">
                                          <p:stCondLst>
                                            <p:cond delay="0"/>
                                          </p:stCondLst>
                                        </p:cTn>
                                        <p:tgtEl>
                                          <p:spTgt spid="1032"/>
                                        </p:tgtEl>
                                        <p:attrNameLst>
                                          <p:attrName>style.visibility</p:attrName>
                                        </p:attrNameLst>
                                      </p:cBhvr>
                                      <p:to>
                                        <p:strVal val="visible"/>
                                      </p:to>
                                    </p:set>
                                    <p:animEffect transition="in" filter="randombar(horizontal)">
                                      <p:cBhvr>
                                        <p:cTn id="15" dur="500"/>
                                        <p:tgtEl>
                                          <p:spTgt spid="1032"/>
                                        </p:tgtEl>
                                      </p:cBhvr>
                                    </p:animEffect>
                                  </p:childTnLst>
                                </p:cTn>
                              </p:par>
                              <p:par>
                                <p:cTn id="16" presetID="14" presetClass="entr" presetSubtype="10" fill="hold" nodeType="withEffect">
                                  <p:stCondLst>
                                    <p:cond delay="0"/>
                                  </p:stCondLst>
                                  <p:childTnLst>
                                    <p:set>
                                      <p:cBhvr>
                                        <p:cTn id="17" dur="1" fill="hold">
                                          <p:stCondLst>
                                            <p:cond delay="0"/>
                                          </p:stCondLst>
                                        </p:cTn>
                                        <p:tgtEl>
                                          <p:spTgt spid="1038"/>
                                        </p:tgtEl>
                                        <p:attrNameLst>
                                          <p:attrName>style.visibility</p:attrName>
                                        </p:attrNameLst>
                                      </p:cBhvr>
                                      <p:to>
                                        <p:strVal val="visible"/>
                                      </p:to>
                                    </p:set>
                                    <p:animEffect transition="in" filter="randombar(horizontal)">
                                      <p:cBhvr>
                                        <p:cTn id="18" dur="500"/>
                                        <p:tgtEl>
                                          <p:spTgt spid="1038"/>
                                        </p:tgtEl>
                                      </p:cBhvr>
                                    </p:animEffect>
                                  </p:childTnLst>
                                </p:cTn>
                              </p:par>
                              <p:par>
                                <p:cTn id="19" presetID="14" presetClass="entr" presetSubtype="10" fill="hold" nodeType="withEffect">
                                  <p:stCondLst>
                                    <p:cond delay="0"/>
                                  </p:stCondLst>
                                  <p:childTnLst>
                                    <p:set>
                                      <p:cBhvr>
                                        <p:cTn id="20" dur="1" fill="hold">
                                          <p:stCondLst>
                                            <p:cond delay="0"/>
                                          </p:stCondLst>
                                        </p:cTn>
                                        <p:tgtEl>
                                          <p:spTgt spid="1050"/>
                                        </p:tgtEl>
                                        <p:attrNameLst>
                                          <p:attrName>style.visibility</p:attrName>
                                        </p:attrNameLst>
                                      </p:cBhvr>
                                      <p:to>
                                        <p:strVal val="visible"/>
                                      </p:to>
                                    </p:set>
                                    <p:animEffect transition="in" filter="randombar(horizontal)">
                                      <p:cBhvr>
                                        <p:cTn id="21" dur="500"/>
                                        <p:tgtEl>
                                          <p:spTgt spid="1050"/>
                                        </p:tgtEl>
                                      </p:cBhvr>
                                    </p:animEffect>
                                  </p:childTnLst>
                                </p:cTn>
                              </p:par>
                              <p:par>
                                <p:cTn id="22" presetID="14" presetClass="entr" presetSubtype="10" fill="hold" nodeType="withEffect">
                                  <p:stCondLst>
                                    <p:cond delay="0"/>
                                  </p:stCondLst>
                                  <p:childTnLst>
                                    <p:set>
                                      <p:cBhvr>
                                        <p:cTn id="23" dur="1" fill="hold">
                                          <p:stCondLst>
                                            <p:cond delay="0"/>
                                          </p:stCondLst>
                                        </p:cTn>
                                        <p:tgtEl>
                                          <p:spTgt spid="1044"/>
                                        </p:tgtEl>
                                        <p:attrNameLst>
                                          <p:attrName>style.visibility</p:attrName>
                                        </p:attrNameLst>
                                      </p:cBhvr>
                                      <p:to>
                                        <p:strVal val="visible"/>
                                      </p:to>
                                    </p:set>
                                    <p:animEffect transition="in" filter="randombar(horizontal)">
                                      <p:cBhvr>
                                        <p:cTn id="24" dur="500"/>
                                        <p:tgtEl>
                                          <p:spTgt spid="1044"/>
                                        </p:tgtEl>
                                      </p:cBhvr>
                                    </p:animEffect>
                                  </p:childTnLst>
                                </p:cTn>
                              </p:par>
                              <p:par>
                                <p:cTn id="25" presetID="14" presetClass="entr" presetSubtype="10" fill="hold" nodeType="withEffect">
                                  <p:stCondLst>
                                    <p:cond delay="0"/>
                                  </p:stCondLst>
                                  <p:childTnLst>
                                    <p:set>
                                      <p:cBhvr>
                                        <p:cTn id="26" dur="1" fill="hold">
                                          <p:stCondLst>
                                            <p:cond delay="0"/>
                                          </p:stCondLst>
                                        </p:cTn>
                                        <p:tgtEl>
                                          <p:spTgt spid="1040"/>
                                        </p:tgtEl>
                                        <p:attrNameLst>
                                          <p:attrName>style.visibility</p:attrName>
                                        </p:attrNameLst>
                                      </p:cBhvr>
                                      <p:to>
                                        <p:strVal val="visible"/>
                                      </p:to>
                                    </p:set>
                                    <p:animEffect transition="in" filter="randombar(horizontal)">
                                      <p:cBhvr>
                                        <p:cTn id="27" dur="500"/>
                                        <p:tgtEl>
                                          <p:spTgt spid="10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7"/>
          <p:cNvGrpSpPr/>
          <p:nvPr/>
        </p:nvGrpSpPr>
        <p:grpSpPr>
          <a:xfrm>
            <a:off x="-19050" y="0"/>
            <a:ext cx="12211050" cy="6858000"/>
            <a:chOff x="-19050" y="0"/>
            <a:chExt cx="12211050" cy="6858000"/>
          </a:xfrm>
        </p:grpSpPr>
        <p:pic>
          <p:nvPicPr>
            <p:cNvPr id="28" name="图片 28"/>
            <p:cNvPicPr>
              <a:picLocks noChangeAspect="1"/>
            </p:cNvPicPr>
            <p:nvPr/>
          </p:nvPicPr>
          <p:blipFill rotWithShape="1">
            <a:blip r:embed="rId4">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4">
              <a:grayscl/>
            </a:blip>
            <a:srcRect l="42291" t="2597" r="-4086"/>
            <a:stretch/>
          </p:blipFill>
          <p:spPr>
            <a:xfrm rot="10800000">
              <a:off x="4863708" y="0"/>
              <a:ext cx="7328292" cy="6858000"/>
            </a:xfrm>
            <a:prstGeom prst="rect">
              <a:avLst/>
            </a:prstGeom>
          </p:spPr>
        </p:pic>
      </p:grpSp>
      <p:sp>
        <p:nvSpPr>
          <p:cNvPr id="3" name="矩形 2"/>
          <p:cNvSpPr/>
          <p:nvPr/>
        </p:nvSpPr>
        <p:spPr>
          <a:xfrm>
            <a:off x="975757" y="346054"/>
            <a:ext cx="9327105" cy="523220"/>
          </a:xfrm>
          <a:prstGeom prst="rect">
            <a:avLst/>
          </a:prstGeom>
          <a:noFill/>
        </p:spPr>
        <p:txBody>
          <a:bodyPr wrap="none">
            <a:spAutoFit/>
          </a:bodyPr>
          <a:lstStyle/>
          <a:p>
            <a:r>
              <a:rPr lang="en-US" altLang="zh-CN" sz="2800" b="1">
                <a:solidFill>
                  <a:schemeClr val="tx1">
                    <a:lumMod val="75000"/>
                    <a:lumOff val="25000"/>
                  </a:schemeClr>
                </a:solidFill>
                <a:ea typeface="方正清刻本悦宋简体" panose="02000000000000000000" pitchFamily="2" charset="-122"/>
              </a:rPr>
              <a:t>GIẢI PHÁP - Continuous Delivery hay Continuous Deployment</a:t>
            </a:r>
            <a:endParaRPr lang="zh-CN" altLang="en-US" sz="2800">
              <a:solidFill>
                <a:schemeClr val="tx1">
                  <a:lumMod val="75000"/>
                  <a:lumOff val="25000"/>
                </a:schemeClr>
              </a:solidFill>
              <a:ea typeface="方正清刻本悦宋简体" panose="02000000000000000000" pitchFamily="2" charset="-122"/>
            </a:endParaRPr>
          </a:p>
        </p:txBody>
      </p:sp>
      <p:sp>
        <p:nvSpPr>
          <p:cNvPr id="2" name="矩形 1"/>
          <p:cNvSpPr/>
          <p:nvPr/>
        </p:nvSpPr>
        <p:spPr>
          <a:xfrm>
            <a:off x="258794" y="334428"/>
            <a:ext cx="698500" cy="5464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mtClean="0">
                <a:solidFill>
                  <a:schemeClr val="tx1">
                    <a:lumMod val="75000"/>
                    <a:lumOff val="25000"/>
                  </a:schemeClr>
                </a:solidFill>
                <a:ea typeface="方正清刻本悦宋简体" panose="02000000000000000000" pitchFamily="2" charset="-122"/>
              </a:rPr>
              <a:t>02</a:t>
            </a:r>
            <a:endParaRPr lang="zh-CN" altLang="en-US" sz="2400" b="1">
              <a:solidFill>
                <a:schemeClr val="tx1">
                  <a:lumMod val="75000"/>
                  <a:lumOff val="25000"/>
                </a:schemeClr>
              </a:solidFill>
              <a:ea typeface="方正清刻本悦宋简体" panose="02000000000000000000" pitchFamily="2" charset="-122"/>
            </a:endParaRPr>
          </a:p>
        </p:txBody>
      </p:sp>
      <p:grpSp>
        <p:nvGrpSpPr>
          <p:cNvPr id="7" name="组合 6"/>
          <p:cNvGrpSpPr/>
          <p:nvPr/>
        </p:nvGrpSpPr>
        <p:grpSpPr>
          <a:xfrm>
            <a:off x="346483" y="280751"/>
            <a:ext cx="523122" cy="653826"/>
            <a:chOff x="2668588" y="1189513"/>
            <a:chExt cx="3238500" cy="4047650"/>
          </a:xfrm>
        </p:grpSpPr>
        <p:grpSp>
          <p:nvGrpSpPr>
            <p:cNvPr id="19" name="组合 18"/>
            <p:cNvGrpSpPr/>
            <p:nvPr/>
          </p:nvGrpSpPr>
          <p:grpSpPr>
            <a:xfrm>
              <a:off x="2668588" y="1189513"/>
              <a:ext cx="3238500" cy="1309688"/>
              <a:chOff x="4478338" y="1241901"/>
              <a:chExt cx="3238500" cy="1309688"/>
            </a:xfrm>
          </p:grpSpPr>
          <p:sp>
            <p:nvSpPr>
              <p:cNvPr id="2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组合 21"/>
            <p:cNvGrpSpPr/>
            <p:nvPr/>
          </p:nvGrpSpPr>
          <p:grpSpPr>
            <a:xfrm>
              <a:off x="2668588" y="3924300"/>
              <a:ext cx="3238500" cy="1312863"/>
              <a:chOff x="4478338" y="3976688"/>
              <a:chExt cx="3238500" cy="1312863"/>
            </a:xfrm>
          </p:grpSpPr>
          <p:sp>
            <p:nvSpPr>
              <p:cNvPr id="23"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AutoShape 10" descr="Káº¿t quáº£ hÃ¬nh áº£nh cho Travis C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18" descr="Káº¿t quáº£ hÃ¬nh áº£nh cho gitlab ci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0" name="Picture 2" descr="https://www.gocit.vn/wp-content/uploads/2018/06/CI-CD-la-gi-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2332" y="998324"/>
            <a:ext cx="10770477" cy="4585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968743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7"/>
          <p:cNvGrpSpPr/>
          <p:nvPr/>
        </p:nvGrpSpPr>
        <p:grpSpPr>
          <a:xfrm>
            <a:off x="-19050" y="0"/>
            <a:ext cx="12211050" cy="6858000"/>
            <a:chOff x="-19050" y="0"/>
            <a:chExt cx="12211050" cy="6858000"/>
          </a:xfrm>
        </p:grpSpPr>
        <p:pic>
          <p:nvPicPr>
            <p:cNvPr id="28" name="图片 28"/>
            <p:cNvPicPr>
              <a:picLocks noChangeAspect="1"/>
            </p:cNvPicPr>
            <p:nvPr/>
          </p:nvPicPr>
          <p:blipFill rotWithShape="1">
            <a:blip r:embed="rId4">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4">
              <a:grayscl/>
            </a:blip>
            <a:srcRect l="42291" t="2597" r="-4086"/>
            <a:stretch/>
          </p:blipFill>
          <p:spPr>
            <a:xfrm rot="10800000">
              <a:off x="4863708" y="0"/>
              <a:ext cx="7328292" cy="6858000"/>
            </a:xfrm>
            <a:prstGeom prst="rect">
              <a:avLst/>
            </a:prstGeom>
          </p:spPr>
        </p:pic>
      </p:grpSp>
      <p:sp>
        <p:nvSpPr>
          <p:cNvPr id="3" name="矩形 2"/>
          <p:cNvSpPr/>
          <p:nvPr/>
        </p:nvSpPr>
        <p:spPr>
          <a:xfrm>
            <a:off x="975757" y="346054"/>
            <a:ext cx="9327105" cy="523220"/>
          </a:xfrm>
          <a:prstGeom prst="rect">
            <a:avLst/>
          </a:prstGeom>
          <a:noFill/>
        </p:spPr>
        <p:txBody>
          <a:bodyPr wrap="none">
            <a:spAutoFit/>
          </a:bodyPr>
          <a:lstStyle/>
          <a:p>
            <a:r>
              <a:rPr lang="en-US" altLang="zh-CN" sz="2800" b="1">
                <a:solidFill>
                  <a:schemeClr val="tx1">
                    <a:lumMod val="75000"/>
                    <a:lumOff val="25000"/>
                  </a:schemeClr>
                </a:solidFill>
                <a:ea typeface="方正清刻本悦宋简体" panose="02000000000000000000" pitchFamily="2" charset="-122"/>
              </a:rPr>
              <a:t>GIẢI PHÁP - Continuous Delivery hay Continuous Deployment</a:t>
            </a:r>
            <a:endParaRPr lang="zh-CN" altLang="en-US" sz="2800">
              <a:solidFill>
                <a:schemeClr val="tx1">
                  <a:lumMod val="75000"/>
                  <a:lumOff val="25000"/>
                </a:schemeClr>
              </a:solidFill>
              <a:ea typeface="方正清刻本悦宋简体" panose="02000000000000000000" pitchFamily="2" charset="-122"/>
            </a:endParaRPr>
          </a:p>
        </p:txBody>
      </p:sp>
      <p:sp>
        <p:nvSpPr>
          <p:cNvPr id="2" name="矩形 1"/>
          <p:cNvSpPr/>
          <p:nvPr/>
        </p:nvSpPr>
        <p:spPr>
          <a:xfrm>
            <a:off x="258794" y="334428"/>
            <a:ext cx="698500" cy="5464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mtClean="0">
                <a:solidFill>
                  <a:schemeClr val="tx1">
                    <a:lumMod val="75000"/>
                    <a:lumOff val="25000"/>
                  </a:schemeClr>
                </a:solidFill>
                <a:ea typeface="方正清刻本悦宋简体" panose="02000000000000000000" pitchFamily="2" charset="-122"/>
              </a:rPr>
              <a:t>02</a:t>
            </a:r>
            <a:endParaRPr lang="zh-CN" altLang="en-US" sz="2400" b="1">
              <a:solidFill>
                <a:schemeClr val="tx1">
                  <a:lumMod val="75000"/>
                  <a:lumOff val="25000"/>
                </a:schemeClr>
              </a:solidFill>
              <a:ea typeface="方正清刻本悦宋简体" panose="02000000000000000000" pitchFamily="2" charset="-122"/>
            </a:endParaRPr>
          </a:p>
        </p:txBody>
      </p:sp>
      <p:grpSp>
        <p:nvGrpSpPr>
          <p:cNvPr id="7" name="组合 6"/>
          <p:cNvGrpSpPr/>
          <p:nvPr/>
        </p:nvGrpSpPr>
        <p:grpSpPr>
          <a:xfrm>
            <a:off x="346483" y="280751"/>
            <a:ext cx="523122" cy="653826"/>
            <a:chOff x="2668588" y="1189513"/>
            <a:chExt cx="3238500" cy="4047650"/>
          </a:xfrm>
        </p:grpSpPr>
        <p:grpSp>
          <p:nvGrpSpPr>
            <p:cNvPr id="19" name="组合 18"/>
            <p:cNvGrpSpPr/>
            <p:nvPr/>
          </p:nvGrpSpPr>
          <p:grpSpPr>
            <a:xfrm>
              <a:off x="2668588" y="1189513"/>
              <a:ext cx="3238500" cy="1309688"/>
              <a:chOff x="4478338" y="1241901"/>
              <a:chExt cx="3238500" cy="1309688"/>
            </a:xfrm>
          </p:grpSpPr>
          <p:sp>
            <p:nvSpPr>
              <p:cNvPr id="2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组合 21"/>
            <p:cNvGrpSpPr/>
            <p:nvPr/>
          </p:nvGrpSpPr>
          <p:grpSpPr>
            <a:xfrm>
              <a:off x="2668588" y="3924300"/>
              <a:ext cx="3238500" cy="1312863"/>
              <a:chOff x="4478338" y="3976688"/>
              <a:chExt cx="3238500" cy="1312863"/>
            </a:xfrm>
          </p:grpSpPr>
          <p:sp>
            <p:nvSpPr>
              <p:cNvPr id="23"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AutoShape 10" descr="Káº¿t quáº£ hÃ¬nh áº£nh cho Travis C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18" descr="Káº¿t quáº£ hÃ¬nh áº£nh cho gitlab ci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11873" y="934577"/>
            <a:ext cx="10241280" cy="5753189"/>
          </a:xfrm>
          <a:prstGeom prst="rect">
            <a:avLst/>
          </a:prstGeom>
        </p:spPr>
      </p:pic>
    </p:spTree>
    <p:extLst>
      <p:ext uri="{BB962C8B-B14F-4D97-AF65-F5344CB8AC3E}">
        <p14:creationId xmlns:p14="http://schemas.microsoft.com/office/powerpoint/2010/main" val="74563841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7"/>
          <p:cNvGrpSpPr/>
          <p:nvPr/>
        </p:nvGrpSpPr>
        <p:grpSpPr>
          <a:xfrm>
            <a:off x="-19050" y="0"/>
            <a:ext cx="12211050" cy="6858000"/>
            <a:chOff x="-19050" y="0"/>
            <a:chExt cx="12211050" cy="6858000"/>
          </a:xfrm>
        </p:grpSpPr>
        <p:pic>
          <p:nvPicPr>
            <p:cNvPr id="28" name="图片 28"/>
            <p:cNvPicPr>
              <a:picLocks noChangeAspect="1"/>
            </p:cNvPicPr>
            <p:nvPr/>
          </p:nvPicPr>
          <p:blipFill rotWithShape="1">
            <a:blip r:embed="rId4">
              <a:grayscl/>
            </a:blip>
            <a:srcRect l="35352" t="2597" r="-4086"/>
            <a:stretch/>
          </p:blipFill>
          <p:spPr>
            <a:xfrm>
              <a:off x="-19050" y="0"/>
              <a:ext cx="8151215" cy="6858000"/>
            </a:xfrm>
            <a:prstGeom prst="rect">
              <a:avLst/>
            </a:prstGeom>
          </p:spPr>
        </p:pic>
        <p:pic>
          <p:nvPicPr>
            <p:cNvPr id="30" name="图片 29"/>
            <p:cNvPicPr>
              <a:picLocks noChangeAspect="1"/>
            </p:cNvPicPr>
            <p:nvPr/>
          </p:nvPicPr>
          <p:blipFill rotWithShape="1">
            <a:blip r:embed="rId4">
              <a:grayscl/>
            </a:blip>
            <a:srcRect l="42291" t="2597" r="-4086"/>
            <a:stretch/>
          </p:blipFill>
          <p:spPr>
            <a:xfrm rot="10800000">
              <a:off x="4863708" y="0"/>
              <a:ext cx="7328292" cy="6858000"/>
            </a:xfrm>
            <a:prstGeom prst="rect">
              <a:avLst/>
            </a:prstGeom>
          </p:spPr>
        </p:pic>
      </p:grpSp>
      <p:sp>
        <p:nvSpPr>
          <p:cNvPr id="3" name="矩形 2"/>
          <p:cNvSpPr/>
          <p:nvPr/>
        </p:nvSpPr>
        <p:spPr>
          <a:xfrm>
            <a:off x="975757" y="346054"/>
            <a:ext cx="5126596" cy="523220"/>
          </a:xfrm>
          <a:prstGeom prst="rect">
            <a:avLst/>
          </a:prstGeom>
          <a:noFill/>
        </p:spPr>
        <p:txBody>
          <a:bodyPr wrap="none">
            <a:spAutoFit/>
          </a:bodyPr>
          <a:lstStyle/>
          <a:p>
            <a:r>
              <a:rPr lang="en-US" altLang="zh-CN" sz="2800" b="1">
                <a:solidFill>
                  <a:schemeClr val="tx1">
                    <a:lumMod val="75000"/>
                    <a:lumOff val="25000"/>
                  </a:schemeClr>
                </a:solidFill>
                <a:ea typeface="方正清刻本悦宋简体" panose="02000000000000000000" pitchFamily="2" charset="-122"/>
              </a:rPr>
              <a:t>GIẢI PHÁP </a:t>
            </a:r>
            <a:r>
              <a:rPr lang="en-US" altLang="zh-CN" sz="2800" b="1" smtClean="0">
                <a:solidFill>
                  <a:schemeClr val="tx1">
                    <a:lumMod val="75000"/>
                    <a:lumOff val="25000"/>
                  </a:schemeClr>
                </a:solidFill>
                <a:ea typeface="方正清刻本悦宋简体" panose="02000000000000000000" pitchFamily="2" charset="-122"/>
              </a:rPr>
              <a:t>– Tại sao lại là docker?</a:t>
            </a:r>
            <a:endParaRPr lang="zh-CN" altLang="en-US" sz="2800">
              <a:solidFill>
                <a:schemeClr val="tx1">
                  <a:lumMod val="75000"/>
                  <a:lumOff val="25000"/>
                </a:schemeClr>
              </a:solidFill>
              <a:ea typeface="方正清刻本悦宋简体" panose="02000000000000000000" pitchFamily="2" charset="-122"/>
            </a:endParaRPr>
          </a:p>
        </p:txBody>
      </p:sp>
      <p:sp>
        <p:nvSpPr>
          <p:cNvPr id="2" name="矩形 1"/>
          <p:cNvSpPr/>
          <p:nvPr/>
        </p:nvSpPr>
        <p:spPr>
          <a:xfrm>
            <a:off x="258794" y="334428"/>
            <a:ext cx="698500" cy="5464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smtClean="0">
                <a:solidFill>
                  <a:schemeClr val="tx1">
                    <a:lumMod val="75000"/>
                    <a:lumOff val="25000"/>
                  </a:schemeClr>
                </a:solidFill>
                <a:ea typeface="方正清刻本悦宋简体" panose="02000000000000000000" pitchFamily="2" charset="-122"/>
              </a:rPr>
              <a:t>02</a:t>
            </a:r>
            <a:endParaRPr lang="zh-CN" altLang="en-US" sz="2400" b="1">
              <a:solidFill>
                <a:schemeClr val="tx1">
                  <a:lumMod val="75000"/>
                  <a:lumOff val="25000"/>
                </a:schemeClr>
              </a:solidFill>
              <a:ea typeface="方正清刻本悦宋简体" panose="02000000000000000000" pitchFamily="2" charset="-122"/>
            </a:endParaRPr>
          </a:p>
        </p:txBody>
      </p:sp>
      <p:grpSp>
        <p:nvGrpSpPr>
          <p:cNvPr id="7" name="组合 6"/>
          <p:cNvGrpSpPr/>
          <p:nvPr/>
        </p:nvGrpSpPr>
        <p:grpSpPr>
          <a:xfrm>
            <a:off x="346483" y="280751"/>
            <a:ext cx="523122" cy="653826"/>
            <a:chOff x="2668588" y="1189513"/>
            <a:chExt cx="3238500" cy="4047650"/>
          </a:xfrm>
        </p:grpSpPr>
        <p:grpSp>
          <p:nvGrpSpPr>
            <p:cNvPr id="19" name="组合 18"/>
            <p:cNvGrpSpPr/>
            <p:nvPr/>
          </p:nvGrpSpPr>
          <p:grpSpPr>
            <a:xfrm>
              <a:off x="2668588" y="1189513"/>
              <a:ext cx="3238500" cy="1309688"/>
              <a:chOff x="4478338" y="1241901"/>
              <a:chExt cx="3238500" cy="1309688"/>
            </a:xfrm>
          </p:grpSpPr>
          <p:sp>
            <p:nvSpPr>
              <p:cNvPr id="20" name="Freeform 5"/>
              <p:cNvSpPr>
                <a:spLocks/>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9"/>
              <p:cNvSpPr>
                <a:spLocks/>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 name="组合 21"/>
            <p:cNvGrpSpPr/>
            <p:nvPr/>
          </p:nvGrpSpPr>
          <p:grpSpPr>
            <a:xfrm>
              <a:off x="2668588" y="3924300"/>
              <a:ext cx="3238500" cy="1312863"/>
              <a:chOff x="4478338" y="3976688"/>
              <a:chExt cx="3238500" cy="1312863"/>
            </a:xfrm>
          </p:grpSpPr>
          <p:sp>
            <p:nvSpPr>
              <p:cNvPr id="23" name="Freeform 6"/>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7"/>
              <p:cNvSpPr>
                <a:spLocks/>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8"/>
              <p:cNvSpPr>
                <a:spLocks/>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tx1">
                  <a:lumMod val="75000"/>
                  <a:lumOff val="25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 name="AutoShape 10" descr="Káº¿t quáº£ hÃ¬nh áº£nh cho Travis C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18" descr="Káº¿t quáº£ hÃ¬nh áº£nh cho gitlab ci 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矩形 2"/>
          <p:cNvSpPr/>
          <p:nvPr/>
        </p:nvSpPr>
        <p:spPr>
          <a:xfrm>
            <a:off x="565230" y="1431288"/>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1</a:t>
            </a:r>
            <a:endParaRPr lang="zh-CN" altLang="en-US" sz="3600">
              <a:solidFill>
                <a:schemeClr val="bg1"/>
              </a:solidFill>
            </a:endParaRPr>
          </a:p>
        </p:txBody>
      </p:sp>
      <p:sp>
        <p:nvSpPr>
          <p:cNvPr id="26" name="矩形 3"/>
          <p:cNvSpPr/>
          <p:nvPr/>
        </p:nvSpPr>
        <p:spPr>
          <a:xfrm>
            <a:off x="1017620" y="2569987"/>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2</a:t>
            </a:r>
            <a:endParaRPr lang="zh-CN" altLang="en-US" sz="3600">
              <a:solidFill>
                <a:schemeClr val="bg1"/>
              </a:solidFill>
            </a:endParaRPr>
          </a:p>
        </p:txBody>
      </p:sp>
      <p:sp>
        <p:nvSpPr>
          <p:cNvPr id="29" name="矩形 4"/>
          <p:cNvSpPr/>
          <p:nvPr/>
        </p:nvSpPr>
        <p:spPr>
          <a:xfrm>
            <a:off x="1700372" y="3701132"/>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3</a:t>
            </a:r>
            <a:endParaRPr lang="zh-CN" altLang="en-US" sz="3600">
              <a:solidFill>
                <a:schemeClr val="bg1"/>
              </a:solidFill>
            </a:endParaRPr>
          </a:p>
        </p:txBody>
      </p:sp>
      <p:sp>
        <p:nvSpPr>
          <p:cNvPr id="31" name="矩形 5"/>
          <p:cNvSpPr/>
          <p:nvPr/>
        </p:nvSpPr>
        <p:spPr>
          <a:xfrm>
            <a:off x="2456276" y="4832277"/>
            <a:ext cx="654050" cy="579130"/>
          </a:xfrm>
          <a:prstGeom prst="rect">
            <a:avLst/>
          </a:prstGeom>
          <a:solidFill>
            <a:schemeClr val="tx1">
              <a:lumMod val="75000"/>
              <a:lumOff val="25000"/>
            </a:schemeClr>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bg1"/>
                </a:solidFill>
              </a:rPr>
              <a:t>4</a:t>
            </a:r>
            <a:endParaRPr lang="zh-CN" altLang="en-US" sz="3600">
              <a:solidFill>
                <a:schemeClr val="bg1"/>
              </a:solidFill>
            </a:endParaRPr>
          </a:p>
        </p:txBody>
      </p:sp>
      <p:sp>
        <p:nvSpPr>
          <p:cNvPr id="32" name="文本框 6"/>
          <p:cNvSpPr txBox="1"/>
          <p:nvPr/>
        </p:nvSpPr>
        <p:spPr>
          <a:xfrm>
            <a:off x="3261884" y="4846278"/>
            <a:ext cx="6080960" cy="584775"/>
          </a:xfrm>
          <a:prstGeom prst="rect">
            <a:avLst/>
          </a:prstGeom>
          <a:noFill/>
          <a:effectLst>
            <a:outerShdw blurRad="76200" dir="18900000" sy="23000" kx="-1200000" algn="bl" rotWithShape="0">
              <a:prstClr val="black">
                <a:alpha val="20000"/>
              </a:prstClr>
            </a:outerShdw>
          </a:effectLst>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Được rất nhiều công ty lớn sử dụng</a:t>
            </a:r>
            <a:endParaRPr lang="zh-CN" altLang="en-US" sz="3200">
              <a:solidFill>
                <a:schemeClr val="bg2">
                  <a:lumMod val="25000"/>
                </a:schemeClr>
              </a:solidFill>
              <a:ea typeface="方正清刻本悦宋简体" panose="02000000000000000000" pitchFamily="2" charset="-122"/>
            </a:endParaRPr>
          </a:p>
        </p:txBody>
      </p:sp>
      <p:sp>
        <p:nvSpPr>
          <p:cNvPr id="33" name="文本框 7"/>
          <p:cNvSpPr txBox="1"/>
          <p:nvPr/>
        </p:nvSpPr>
        <p:spPr>
          <a:xfrm>
            <a:off x="1893892" y="2570014"/>
            <a:ext cx="8388578" cy="584775"/>
          </a:xfrm>
          <a:prstGeom prst="rect">
            <a:avLst/>
          </a:prstGeom>
          <a:noFill/>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Là xu hướng và nền tảng cho cloud, </a:t>
            </a:r>
            <a:r>
              <a:rPr lang="en-US" altLang="zh-CN" sz="3200" smtClean="0">
                <a:solidFill>
                  <a:schemeClr val="bg2">
                    <a:lumMod val="25000"/>
                  </a:schemeClr>
                </a:solidFill>
                <a:ea typeface="方正清刻本悦宋简体" panose="02000000000000000000" pitchFamily="2" charset="-122"/>
              </a:rPr>
              <a:t>micro-service</a:t>
            </a:r>
            <a:endParaRPr lang="zh-CN" altLang="en-US" sz="3200">
              <a:solidFill>
                <a:schemeClr val="bg2">
                  <a:lumMod val="25000"/>
                </a:schemeClr>
              </a:solidFill>
              <a:ea typeface="方正清刻本悦宋简体" panose="02000000000000000000" pitchFamily="2" charset="-122"/>
            </a:endParaRPr>
          </a:p>
        </p:txBody>
      </p:sp>
      <p:sp>
        <p:nvSpPr>
          <p:cNvPr id="34" name="文本框 8"/>
          <p:cNvSpPr txBox="1"/>
          <p:nvPr/>
        </p:nvSpPr>
        <p:spPr>
          <a:xfrm>
            <a:off x="2576644" y="3699277"/>
            <a:ext cx="4499758" cy="584775"/>
          </a:xfrm>
          <a:prstGeom prst="rect">
            <a:avLst/>
          </a:prstGeom>
          <a:noFill/>
        </p:spPr>
        <p:txBody>
          <a:bodyPr wrap="none" rtlCol="0">
            <a:spAutoFit/>
          </a:bodyPr>
          <a:lstStyle/>
          <a:p>
            <a:r>
              <a:rPr lang="en-US" altLang="zh-CN" sz="3200" smtClean="0">
                <a:solidFill>
                  <a:schemeClr val="bg2">
                    <a:lumMod val="25000"/>
                  </a:schemeClr>
                </a:solidFill>
                <a:ea typeface="方正清刻本悦宋简体" panose="02000000000000000000" pitchFamily="2" charset="-122"/>
              </a:rPr>
              <a:t>Bảo </a:t>
            </a:r>
            <a:r>
              <a:rPr lang="en-US" altLang="zh-CN" sz="3200" smtClean="0">
                <a:solidFill>
                  <a:schemeClr val="bg2">
                    <a:lumMod val="25000"/>
                  </a:schemeClr>
                </a:solidFill>
                <a:ea typeface="方正清刻本悦宋简体" panose="02000000000000000000" pitchFamily="2" charset="-122"/>
              </a:rPr>
              <a:t>mật, ít tốn tài nguyên</a:t>
            </a:r>
            <a:endParaRPr lang="zh-CN" altLang="en-US" sz="3200">
              <a:solidFill>
                <a:schemeClr val="bg2">
                  <a:lumMod val="25000"/>
                </a:schemeClr>
              </a:solidFill>
              <a:ea typeface="方正清刻本悦宋简体" panose="02000000000000000000" pitchFamily="2" charset="-122"/>
            </a:endParaRPr>
          </a:p>
        </p:txBody>
      </p:sp>
      <p:sp>
        <p:nvSpPr>
          <p:cNvPr id="35" name="文本框 9"/>
          <p:cNvSpPr txBox="1"/>
          <p:nvPr/>
        </p:nvSpPr>
        <p:spPr>
          <a:xfrm>
            <a:off x="1482494" y="1450338"/>
            <a:ext cx="6762428" cy="584775"/>
          </a:xfrm>
          <a:prstGeom prst="rect">
            <a:avLst/>
          </a:prstGeom>
          <a:noFill/>
        </p:spPr>
        <p:txBody>
          <a:bodyPr wrap="square" rtlCol="0">
            <a:spAutoFit/>
          </a:bodyPr>
          <a:lstStyle/>
          <a:p>
            <a:r>
              <a:rPr lang="en-US" altLang="zh-CN" sz="3200" smtClean="0">
                <a:solidFill>
                  <a:schemeClr val="bg2">
                    <a:lumMod val="25000"/>
                  </a:schemeClr>
                </a:solidFill>
                <a:ea typeface="方正清刻本悦宋简体" panose="02000000000000000000" pitchFamily="2" charset="-122"/>
              </a:rPr>
              <a:t>Ứng dụng công nghệ container</a:t>
            </a:r>
            <a:endParaRPr lang="zh-CN" altLang="en-US" sz="3200">
              <a:solidFill>
                <a:schemeClr val="bg2">
                  <a:lumMod val="25000"/>
                </a:schemeClr>
              </a:solidFill>
              <a:ea typeface="方正清刻本悦宋简体" panose="02000000000000000000" pitchFamily="2" charset="-122"/>
            </a:endParaRPr>
          </a:p>
        </p:txBody>
      </p:sp>
    </p:spTree>
    <p:extLst>
      <p:ext uri="{BB962C8B-B14F-4D97-AF65-F5344CB8AC3E}">
        <p14:creationId xmlns:p14="http://schemas.microsoft.com/office/powerpoint/2010/main" val="298505896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fill="hold" grpId="0" nodeType="afterEffect" p14:presetBounceEnd="20000">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14:bounceEnd="20000">
                                          <p:cBhvr additive="base">
                                            <p:cTn id="7" dur="1000" fill="hold"/>
                                            <p:tgtEl>
                                              <p:spTgt spid="18"/>
                                            </p:tgtEl>
                                            <p:attrNameLst>
                                              <p:attrName>ppt_x</p:attrName>
                                            </p:attrNameLst>
                                          </p:cBhvr>
                                          <p:tavLst>
                                            <p:tav tm="0">
                                              <p:val>
                                                <p:strVal val="#ppt_x"/>
                                              </p:val>
                                            </p:tav>
                                            <p:tav tm="100000">
                                              <p:val>
                                                <p:strVal val="#ppt_x"/>
                                              </p:val>
                                            </p:tav>
                                          </p:tavLst>
                                        </p:anim>
                                        <p:anim calcmode="lin" valueType="num" p14:bounceEnd="20000">
                                          <p:cBhvr additive="base">
                                            <p:cTn id="8" dur="1000" fill="hold"/>
                                            <p:tgtEl>
                                              <p:spTgt spid="18"/>
                                            </p:tgtEl>
                                            <p:attrNameLst>
                                              <p:attrName>ppt_y</p:attrName>
                                            </p:attrNameLst>
                                          </p:cBhvr>
                                          <p:tavLst>
                                            <p:tav tm="0">
                                              <p:val>
                                                <p:strVal val="0-#ppt_h/2"/>
                                              </p:val>
                                            </p:tav>
                                            <p:tav tm="100000">
                                              <p:val>
                                                <p:strVal val="#ppt_y"/>
                                              </p:val>
                                            </p:tav>
                                          </p:tavLst>
                                        </p:anim>
                                      </p:childTnLst>
                                    </p:cTn>
                                  </p:par>
                                  <p:par>
                                    <p:cTn id="9" presetID="14" presetClass="entr" presetSubtype="10" fill="hold" grpId="0" nodeType="withEffect">
                                      <p:stCondLst>
                                        <p:cond delay="500"/>
                                      </p:stCondLst>
                                      <p:childTnLst>
                                        <p:set>
                                          <p:cBhvr>
                                            <p:cTn id="10" dur="1" fill="hold">
                                              <p:stCondLst>
                                                <p:cond delay="0"/>
                                              </p:stCondLst>
                                            </p:cTn>
                                            <p:tgtEl>
                                              <p:spTgt spid="32"/>
                                            </p:tgtEl>
                                            <p:attrNameLst>
                                              <p:attrName>style.visibility</p:attrName>
                                            </p:attrNameLst>
                                          </p:cBhvr>
                                          <p:to>
                                            <p:strVal val="visible"/>
                                          </p:to>
                                        </p:set>
                                        <p:animEffect transition="in" filter="randombar(horizontal)">
                                          <p:cBhvr>
                                            <p:cTn id="11" dur="500"/>
                                            <p:tgtEl>
                                              <p:spTgt spid="32"/>
                                            </p:tgtEl>
                                          </p:cBhvr>
                                        </p:animEffect>
                                      </p:childTnLst>
                                    </p:cTn>
                                  </p:par>
                                  <p:par>
                                    <p:cTn id="12" presetID="2" presetClass="entr" presetSubtype="1" accel="20000" fill="hold" grpId="0" nodeType="withEffect" p14:presetBounceEnd="20000">
                                      <p:stCondLst>
                                        <p:cond delay="500"/>
                                      </p:stCondLst>
                                      <p:childTnLst>
                                        <p:set>
                                          <p:cBhvr>
                                            <p:cTn id="13" dur="1" fill="hold">
                                              <p:stCondLst>
                                                <p:cond delay="0"/>
                                              </p:stCondLst>
                                            </p:cTn>
                                            <p:tgtEl>
                                              <p:spTgt spid="26"/>
                                            </p:tgtEl>
                                            <p:attrNameLst>
                                              <p:attrName>style.visibility</p:attrName>
                                            </p:attrNameLst>
                                          </p:cBhvr>
                                          <p:to>
                                            <p:strVal val="visible"/>
                                          </p:to>
                                        </p:set>
                                        <p:anim calcmode="lin" valueType="num" p14:bounceEnd="20000">
                                          <p:cBhvr additive="base">
                                            <p:cTn id="14" dur="1000" fill="hold"/>
                                            <p:tgtEl>
                                              <p:spTgt spid="26"/>
                                            </p:tgtEl>
                                            <p:attrNameLst>
                                              <p:attrName>ppt_x</p:attrName>
                                            </p:attrNameLst>
                                          </p:cBhvr>
                                          <p:tavLst>
                                            <p:tav tm="0">
                                              <p:val>
                                                <p:strVal val="#ppt_x"/>
                                              </p:val>
                                            </p:tav>
                                            <p:tav tm="100000">
                                              <p:val>
                                                <p:strVal val="#ppt_x"/>
                                              </p:val>
                                            </p:tav>
                                          </p:tavLst>
                                        </p:anim>
                                        <p:anim calcmode="lin" valueType="num" p14:bounceEnd="20000">
                                          <p:cBhvr additive="base">
                                            <p:cTn id="15" dur="1000" fill="hold"/>
                                            <p:tgtEl>
                                              <p:spTgt spid="26"/>
                                            </p:tgtEl>
                                            <p:attrNameLst>
                                              <p:attrName>ppt_y</p:attrName>
                                            </p:attrNameLst>
                                          </p:cBhvr>
                                          <p:tavLst>
                                            <p:tav tm="0">
                                              <p:val>
                                                <p:strVal val="0-#ppt_h/2"/>
                                              </p:val>
                                            </p:tav>
                                            <p:tav tm="100000">
                                              <p:val>
                                                <p:strVal val="#ppt_y"/>
                                              </p:val>
                                            </p:tav>
                                          </p:tavLst>
                                        </p:anim>
                                      </p:childTnLst>
                                    </p:cTn>
                                  </p:par>
                                  <p:par>
                                    <p:cTn id="16" presetID="14" presetClass="entr" presetSubtype="10" fill="hold" grpId="0" nodeType="withEffect">
                                      <p:stCondLst>
                                        <p:cond delay="1000"/>
                                      </p:stCondLst>
                                      <p:childTnLst>
                                        <p:set>
                                          <p:cBhvr>
                                            <p:cTn id="17" dur="1" fill="hold">
                                              <p:stCondLst>
                                                <p:cond delay="0"/>
                                              </p:stCondLst>
                                            </p:cTn>
                                            <p:tgtEl>
                                              <p:spTgt spid="33"/>
                                            </p:tgtEl>
                                            <p:attrNameLst>
                                              <p:attrName>style.visibility</p:attrName>
                                            </p:attrNameLst>
                                          </p:cBhvr>
                                          <p:to>
                                            <p:strVal val="visible"/>
                                          </p:to>
                                        </p:set>
                                        <p:animEffect transition="in" filter="randombar(horizontal)">
                                          <p:cBhvr>
                                            <p:cTn id="18" dur="500"/>
                                            <p:tgtEl>
                                              <p:spTgt spid="33"/>
                                            </p:tgtEl>
                                          </p:cBhvr>
                                        </p:animEffect>
                                      </p:childTnLst>
                                    </p:cTn>
                                  </p:par>
                                  <p:par>
                                    <p:cTn id="19" presetID="2" presetClass="entr" presetSubtype="1" accel="20000" fill="hold" grpId="0" nodeType="withEffect" p14:presetBounceEnd="20000">
                                      <p:stCondLst>
                                        <p:cond delay="1250"/>
                                      </p:stCondLst>
                                      <p:childTnLst>
                                        <p:set>
                                          <p:cBhvr>
                                            <p:cTn id="20" dur="1" fill="hold">
                                              <p:stCondLst>
                                                <p:cond delay="0"/>
                                              </p:stCondLst>
                                            </p:cTn>
                                            <p:tgtEl>
                                              <p:spTgt spid="29"/>
                                            </p:tgtEl>
                                            <p:attrNameLst>
                                              <p:attrName>style.visibility</p:attrName>
                                            </p:attrNameLst>
                                          </p:cBhvr>
                                          <p:to>
                                            <p:strVal val="visible"/>
                                          </p:to>
                                        </p:set>
                                        <p:anim calcmode="lin" valueType="num" p14:bounceEnd="20000">
                                          <p:cBhvr additive="base">
                                            <p:cTn id="21" dur="1000" fill="hold"/>
                                            <p:tgtEl>
                                              <p:spTgt spid="29"/>
                                            </p:tgtEl>
                                            <p:attrNameLst>
                                              <p:attrName>ppt_x</p:attrName>
                                            </p:attrNameLst>
                                          </p:cBhvr>
                                          <p:tavLst>
                                            <p:tav tm="0">
                                              <p:val>
                                                <p:strVal val="#ppt_x"/>
                                              </p:val>
                                            </p:tav>
                                            <p:tav tm="100000">
                                              <p:val>
                                                <p:strVal val="#ppt_x"/>
                                              </p:val>
                                            </p:tav>
                                          </p:tavLst>
                                        </p:anim>
                                        <p:anim calcmode="lin" valueType="num" p14:bounceEnd="20000">
                                          <p:cBhvr additive="base">
                                            <p:cTn id="22" dur="1000" fill="hold"/>
                                            <p:tgtEl>
                                              <p:spTgt spid="29"/>
                                            </p:tgtEl>
                                            <p:attrNameLst>
                                              <p:attrName>ppt_y</p:attrName>
                                            </p:attrNameLst>
                                          </p:cBhvr>
                                          <p:tavLst>
                                            <p:tav tm="0">
                                              <p:val>
                                                <p:strVal val="0-#ppt_h/2"/>
                                              </p:val>
                                            </p:tav>
                                            <p:tav tm="100000">
                                              <p:val>
                                                <p:strVal val="#ppt_y"/>
                                              </p:val>
                                            </p:tav>
                                          </p:tavLst>
                                        </p:anim>
                                      </p:childTnLst>
                                    </p:cTn>
                                  </p:par>
                                  <p:par>
                                    <p:cTn id="23" presetID="14" presetClass="entr" presetSubtype="10" fill="hold" grpId="0" nodeType="withEffect">
                                      <p:stCondLst>
                                        <p:cond delay="1750"/>
                                      </p:stCondLst>
                                      <p:childTnLst>
                                        <p:set>
                                          <p:cBhvr>
                                            <p:cTn id="24" dur="1" fill="hold">
                                              <p:stCondLst>
                                                <p:cond delay="0"/>
                                              </p:stCondLst>
                                            </p:cTn>
                                            <p:tgtEl>
                                              <p:spTgt spid="34"/>
                                            </p:tgtEl>
                                            <p:attrNameLst>
                                              <p:attrName>style.visibility</p:attrName>
                                            </p:attrNameLst>
                                          </p:cBhvr>
                                          <p:to>
                                            <p:strVal val="visible"/>
                                          </p:to>
                                        </p:set>
                                        <p:animEffect transition="in" filter="randombar(horizontal)">
                                          <p:cBhvr>
                                            <p:cTn id="25" dur="500"/>
                                            <p:tgtEl>
                                              <p:spTgt spid="34"/>
                                            </p:tgtEl>
                                          </p:cBhvr>
                                        </p:animEffect>
                                      </p:childTnLst>
                                    </p:cTn>
                                  </p:par>
                                  <p:par>
                                    <p:cTn id="26" presetID="2" presetClass="entr" presetSubtype="1" accel="20000" fill="hold" grpId="0" nodeType="withEffect" p14:presetBounceEnd="20000">
                                      <p:stCondLst>
                                        <p:cond delay="2000"/>
                                      </p:stCondLst>
                                      <p:childTnLst>
                                        <p:set>
                                          <p:cBhvr>
                                            <p:cTn id="27" dur="1" fill="hold">
                                              <p:stCondLst>
                                                <p:cond delay="0"/>
                                              </p:stCondLst>
                                            </p:cTn>
                                            <p:tgtEl>
                                              <p:spTgt spid="31"/>
                                            </p:tgtEl>
                                            <p:attrNameLst>
                                              <p:attrName>style.visibility</p:attrName>
                                            </p:attrNameLst>
                                          </p:cBhvr>
                                          <p:to>
                                            <p:strVal val="visible"/>
                                          </p:to>
                                        </p:set>
                                        <p:anim calcmode="lin" valueType="num" p14:bounceEnd="20000">
                                          <p:cBhvr additive="base">
                                            <p:cTn id="28" dur="1000" fill="hold"/>
                                            <p:tgtEl>
                                              <p:spTgt spid="31"/>
                                            </p:tgtEl>
                                            <p:attrNameLst>
                                              <p:attrName>ppt_x</p:attrName>
                                            </p:attrNameLst>
                                          </p:cBhvr>
                                          <p:tavLst>
                                            <p:tav tm="0">
                                              <p:val>
                                                <p:strVal val="#ppt_x"/>
                                              </p:val>
                                            </p:tav>
                                            <p:tav tm="100000">
                                              <p:val>
                                                <p:strVal val="#ppt_x"/>
                                              </p:val>
                                            </p:tav>
                                          </p:tavLst>
                                        </p:anim>
                                        <p:anim calcmode="lin" valueType="num" p14:bounceEnd="20000">
                                          <p:cBhvr additive="base">
                                            <p:cTn id="29" dur="1000" fill="hold"/>
                                            <p:tgtEl>
                                              <p:spTgt spid="31"/>
                                            </p:tgtEl>
                                            <p:attrNameLst>
                                              <p:attrName>ppt_y</p:attrName>
                                            </p:attrNameLst>
                                          </p:cBhvr>
                                          <p:tavLst>
                                            <p:tav tm="0">
                                              <p:val>
                                                <p:strVal val="0-#ppt_h/2"/>
                                              </p:val>
                                            </p:tav>
                                            <p:tav tm="100000">
                                              <p:val>
                                                <p:strVal val="#ppt_y"/>
                                              </p:val>
                                            </p:tav>
                                          </p:tavLst>
                                        </p:anim>
                                      </p:childTnLst>
                                    </p:cTn>
                                  </p:par>
                                  <p:par>
                                    <p:cTn id="30" presetID="14" presetClass="entr" presetSubtype="10" fill="hold" grpId="0" nodeType="withEffect">
                                      <p:stCondLst>
                                        <p:cond delay="2500"/>
                                      </p:stCondLst>
                                      <p:childTnLst>
                                        <p:set>
                                          <p:cBhvr>
                                            <p:cTn id="31" dur="1" fill="hold">
                                              <p:stCondLst>
                                                <p:cond delay="0"/>
                                              </p:stCondLst>
                                            </p:cTn>
                                            <p:tgtEl>
                                              <p:spTgt spid="35"/>
                                            </p:tgtEl>
                                            <p:attrNameLst>
                                              <p:attrName>style.visibility</p:attrName>
                                            </p:attrNameLst>
                                          </p:cBhvr>
                                          <p:to>
                                            <p:strVal val="visible"/>
                                          </p:to>
                                        </p:set>
                                        <p:animEffect transition="in" filter="randombar(horizontal)">
                                          <p:cBhvr>
                                            <p:cTn id="3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6" grpId="0" animBg="1"/>
          <p:bldP spid="29" grpId="0" animBg="1"/>
          <p:bldP spid="31" grpId="0" animBg="1"/>
          <p:bldP spid="32" grpId="0"/>
          <p:bldP spid="33" grpId="0"/>
          <p:bldP spid="34" grpId="0"/>
          <p:bldP spid="3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accel="2000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1000" fill="hold"/>
                                            <p:tgtEl>
                                              <p:spTgt spid="18"/>
                                            </p:tgtEl>
                                            <p:attrNameLst>
                                              <p:attrName>ppt_x</p:attrName>
                                            </p:attrNameLst>
                                          </p:cBhvr>
                                          <p:tavLst>
                                            <p:tav tm="0">
                                              <p:val>
                                                <p:strVal val="#ppt_x"/>
                                              </p:val>
                                            </p:tav>
                                            <p:tav tm="100000">
                                              <p:val>
                                                <p:strVal val="#ppt_x"/>
                                              </p:val>
                                            </p:tav>
                                          </p:tavLst>
                                        </p:anim>
                                        <p:anim calcmode="lin" valueType="num">
                                          <p:cBhvr additive="base">
                                            <p:cTn id="8" dur="1000" fill="hold"/>
                                            <p:tgtEl>
                                              <p:spTgt spid="18"/>
                                            </p:tgtEl>
                                            <p:attrNameLst>
                                              <p:attrName>ppt_y</p:attrName>
                                            </p:attrNameLst>
                                          </p:cBhvr>
                                          <p:tavLst>
                                            <p:tav tm="0">
                                              <p:val>
                                                <p:strVal val="0-#ppt_h/2"/>
                                              </p:val>
                                            </p:tav>
                                            <p:tav tm="100000">
                                              <p:val>
                                                <p:strVal val="#ppt_y"/>
                                              </p:val>
                                            </p:tav>
                                          </p:tavLst>
                                        </p:anim>
                                      </p:childTnLst>
                                    </p:cTn>
                                  </p:par>
                                  <p:par>
                                    <p:cTn id="9" presetID="14" presetClass="entr" presetSubtype="10" fill="hold" grpId="0" nodeType="withEffect">
                                      <p:stCondLst>
                                        <p:cond delay="500"/>
                                      </p:stCondLst>
                                      <p:childTnLst>
                                        <p:set>
                                          <p:cBhvr>
                                            <p:cTn id="10" dur="1" fill="hold">
                                              <p:stCondLst>
                                                <p:cond delay="0"/>
                                              </p:stCondLst>
                                            </p:cTn>
                                            <p:tgtEl>
                                              <p:spTgt spid="32"/>
                                            </p:tgtEl>
                                            <p:attrNameLst>
                                              <p:attrName>style.visibility</p:attrName>
                                            </p:attrNameLst>
                                          </p:cBhvr>
                                          <p:to>
                                            <p:strVal val="visible"/>
                                          </p:to>
                                        </p:set>
                                        <p:animEffect transition="in" filter="randombar(horizontal)">
                                          <p:cBhvr>
                                            <p:cTn id="11" dur="500"/>
                                            <p:tgtEl>
                                              <p:spTgt spid="32"/>
                                            </p:tgtEl>
                                          </p:cBhvr>
                                        </p:animEffect>
                                      </p:childTnLst>
                                    </p:cTn>
                                  </p:par>
                                  <p:par>
                                    <p:cTn id="12" presetID="2" presetClass="entr" presetSubtype="1" accel="20000" fill="hold" grpId="0" nodeType="withEffect">
                                      <p:stCondLst>
                                        <p:cond delay="500"/>
                                      </p:stCondLst>
                                      <p:childTnLst>
                                        <p:set>
                                          <p:cBhvr>
                                            <p:cTn id="13" dur="1" fill="hold">
                                              <p:stCondLst>
                                                <p:cond delay="0"/>
                                              </p:stCondLst>
                                            </p:cTn>
                                            <p:tgtEl>
                                              <p:spTgt spid="26"/>
                                            </p:tgtEl>
                                            <p:attrNameLst>
                                              <p:attrName>style.visibility</p:attrName>
                                            </p:attrNameLst>
                                          </p:cBhvr>
                                          <p:to>
                                            <p:strVal val="visible"/>
                                          </p:to>
                                        </p:set>
                                        <p:anim calcmode="lin" valueType="num">
                                          <p:cBhvr additive="base">
                                            <p:cTn id="14" dur="1000" fill="hold"/>
                                            <p:tgtEl>
                                              <p:spTgt spid="26"/>
                                            </p:tgtEl>
                                            <p:attrNameLst>
                                              <p:attrName>ppt_x</p:attrName>
                                            </p:attrNameLst>
                                          </p:cBhvr>
                                          <p:tavLst>
                                            <p:tav tm="0">
                                              <p:val>
                                                <p:strVal val="#ppt_x"/>
                                              </p:val>
                                            </p:tav>
                                            <p:tav tm="100000">
                                              <p:val>
                                                <p:strVal val="#ppt_x"/>
                                              </p:val>
                                            </p:tav>
                                          </p:tavLst>
                                        </p:anim>
                                        <p:anim calcmode="lin" valueType="num">
                                          <p:cBhvr additive="base">
                                            <p:cTn id="15" dur="1000" fill="hold"/>
                                            <p:tgtEl>
                                              <p:spTgt spid="26"/>
                                            </p:tgtEl>
                                            <p:attrNameLst>
                                              <p:attrName>ppt_y</p:attrName>
                                            </p:attrNameLst>
                                          </p:cBhvr>
                                          <p:tavLst>
                                            <p:tav tm="0">
                                              <p:val>
                                                <p:strVal val="0-#ppt_h/2"/>
                                              </p:val>
                                            </p:tav>
                                            <p:tav tm="100000">
                                              <p:val>
                                                <p:strVal val="#ppt_y"/>
                                              </p:val>
                                            </p:tav>
                                          </p:tavLst>
                                        </p:anim>
                                      </p:childTnLst>
                                    </p:cTn>
                                  </p:par>
                                  <p:par>
                                    <p:cTn id="16" presetID="14" presetClass="entr" presetSubtype="10" fill="hold" grpId="0" nodeType="withEffect">
                                      <p:stCondLst>
                                        <p:cond delay="1000"/>
                                      </p:stCondLst>
                                      <p:childTnLst>
                                        <p:set>
                                          <p:cBhvr>
                                            <p:cTn id="17" dur="1" fill="hold">
                                              <p:stCondLst>
                                                <p:cond delay="0"/>
                                              </p:stCondLst>
                                            </p:cTn>
                                            <p:tgtEl>
                                              <p:spTgt spid="33"/>
                                            </p:tgtEl>
                                            <p:attrNameLst>
                                              <p:attrName>style.visibility</p:attrName>
                                            </p:attrNameLst>
                                          </p:cBhvr>
                                          <p:to>
                                            <p:strVal val="visible"/>
                                          </p:to>
                                        </p:set>
                                        <p:animEffect transition="in" filter="randombar(horizontal)">
                                          <p:cBhvr>
                                            <p:cTn id="18" dur="500"/>
                                            <p:tgtEl>
                                              <p:spTgt spid="33"/>
                                            </p:tgtEl>
                                          </p:cBhvr>
                                        </p:animEffect>
                                      </p:childTnLst>
                                    </p:cTn>
                                  </p:par>
                                  <p:par>
                                    <p:cTn id="19" presetID="2" presetClass="entr" presetSubtype="1" accel="20000" fill="hold" grpId="0" nodeType="withEffect">
                                      <p:stCondLst>
                                        <p:cond delay="125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1000" fill="hold"/>
                                            <p:tgtEl>
                                              <p:spTgt spid="29"/>
                                            </p:tgtEl>
                                            <p:attrNameLst>
                                              <p:attrName>ppt_x</p:attrName>
                                            </p:attrNameLst>
                                          </p:cBhvr>
                                          <p:tavLst>
                                            <p:tav tm="0">
                                              <p:val>
                                                <p:strVal val="#ppt_x"/>
                                              </p:val>
                                            </p:tav>
                                            <p:tav tm="100000">
                                              <p:val>
                                                <p:strVal val="#ppt_x"/>
                                              </p:val>
                                            </p:tav>
                                          </p:tavLst>
                                        </p:anim>
                                        <p:anim calcmode="lin" valueType="num">
                                          <p:cBhvr additive="base">
                                            <p:cTn id="22" dur="1000" fill="hold"/>
                                            <p:tgtEl>
                                              <p:spTgt spid="29"/>
                                            </p:tgtEl>
                                            <p:attrNameLst>
                                              <p:attrName>ppt_y</p:attrName>
                                            </p:attrNameLst>
                                          </p:cBhvr>
                                          <p:tavLst>
                                            <p:tav tm="0">
                                              <p:val>
                                                <p:strVal val="0-#ppt_h/2"/>
                                              </p:val>
                                            </p:tav>
                                            <p:tav tm="100000">
                                              <p:val>
                                                <p:strVal val="#ppt_y"/>
                                              </p:val>
                                            </p:tav>
                                          </p:tavLst>
                                        </p:anim>
                                      </p:childTnLst>
                                    </p:cTn>
                                  </p:par>
                                  <p:par>
                                    <p:cTn id="23" presetID="14" presetClass="entr" presetSubtype="10" fill="hold" grpId="0" nodeType="withEffect">
                                      <p:stCondLst>
                                        <p:cond delay="1750"/>
                                      </p:stCondLst>
                                      <p:childTnLst>
                                        <p:set>
                                          <p:cBhvr>
                                            <p:cTn id="24" dur="1" fill="hold">
                                              <p:stCondLst>
                                                <p:cond delay="0"/>
                                              </p:stCondLst>
                                            </p:cTn>
                                            <p:tgtEl>
                                              <p:spTgt spid="34"/>
                                            </p:tgtEl>
                                            <p:attrNameLst>
                                              <p:attrName>style.visibility</p:attrName>
                                            </p:attrNameLst>
                                          </p:cBhvr>
                                          <p:to>
                                            <p:strVal val="visible"/>
                                          </p:to>
                                        </p:set>
                                        <p:animEffect transition="in" filter="randombar(horizontal)">
                                          <p:cBhvr>
                                            <p:cTn id="25" dur="500"/>
                                            <p:tgtEl>
                                              <p:spTgt spid="34"/>
                                            </p:tgtEl>
                                          </p:cBhvr>
                                        </p:animEffect>
                                      </p:childTnLst>
                                    </p:cTn>
                                  </p:par>
                                  <p:par>
                                    <p:cTn id="26" presetID="2" presetClass="entr" presetSubtype="1" accel="20000" fill="hold" grpId="0" nodeType="withEffect">
                                      <p:stCondLst>
                                        <p:cond delay="200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1000" fill="hold"/>
                                            <p:tgtEl>
                                              <p:spTgt spid="31"/>
                                            </p:tgtEl>
                                            <p:attrNameLst>
                                              <p:attrName>ppt_x</p:attrName>
                                            </p:attrNameLst>
                                          </p:cBhvr>
                                          <p:tavLst>
                                            <p:tav tm="0">
                                              <p:val>
                                                <p:strVal val="#ppt_x"/>
                                              </p:val>
                                            </p:tav>
                                            <p:tav tm="100000">
                                              <p:val>
                                                <p:strVal val="#ppt_x"/>
                                              </p:val>
                                            </p:tav>
                                          </p:tavLst>
                                        </p:anim>
                                        <p:anim calcmode="lin" valueType="num">
                                          <p:cBhvr additive="base">
                                            <p:cTn id="29" dur="1000" fill="hold"/>
                                            <p:tgtEl>
                                              <p:spTgt spid="31"/>
                                            </p:tgtEl>
                                            <p:attrNameLst>
                                              <p:attrName>ppt_y</p:attrName>
                                            </p:attrNameLst>
                                          </p:cBhvr>
                                          <p:tavLst>
                                            <p:tav tm="0">
                                              <p:val>
                                                <p:strVal val="0-#ppt_h/2"/>
                                              </p:val>
                                            </p:tav>
                                            <p:tav tm="100000">
                                              <p:val>
                                                <p:strVal val="#ppt_y"/>
                                              </p:val>
                                            </p:tav>
                                          </p:tavLst>
                                        </p:anim>
                                      </p:childTnLst>
                                    </p:cTn>
                                  </p:par>
                                  <p:par>
                                    <p:cTn id="30" presetID="14" presetClass="entr" presetSubtype="10" fill="hold" grpId="0" nodeType="withEffect">
                                      <p:stCondLst>
                                        <p:cond delay="2500"/>
                                      </p:stCondLst>
                                      <p:childTnLst>
                                        <p:set>
                                          <p:cBhvr>
                                            <p:cTn id="31" dur="1" fill="hold">
                                              <p:stCondLst>
                                                <p:cond delay="0"/>
                                              </p:stCondLst>
                                            </p:cTn>
                                            <p:tgtEl>
                                              <p:spTgt spid="35"/>
                                            </p:tgtEl>
                                            <p:attrNameLst>
                                              <p:attrName>style.visibility</p:attrName>
                                            </p:attrNameLst>
                                          </p:cBhvr>
                                          <p:to>
                                            <p:strVal val="visible"/>
                                          </p:to>
                                        </p:set>
                                        <p:animEffect transition="in" filter="randombar(horizontal)">
                                          <p:cBhvr>
                                            <p:cTn id="32"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6" grpId="0" animBg="1"/>
          <p:bldP spid="29" grpId="0" animBg="1"/>
          <p:bldP spid="31" grpId="0" animBg="1"/>
          <p:bldP spid="32" grpId="0"/>
          <p:bldP spid="33" grpId="0"/>
          <p:bldP spid="34" grpId="0"/>
          <p:bldP spid="35" grpId="0"/>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C2CFE72C-70ED-4AF6-8EF0-5DACF34C10FF"/>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pnh0k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BKZ4dJMiTEljADAACWDAAAJwAAAHVuaXZlcnNhbC9mbGFzaF9wdWJsaXNoaW5nX3NldHRpbmdzLnhtbNVX3W7aMBS+5ymsTL0saTu6diihqgpo1VpAhW3tVWXiA7Hq2FnsQOnVnmYPtifZcQwU1K5Lf5A2IUR8fr7zf2KCo9tEkAlkmisZervVHY+AjBTjchx6Xwbt7UOPaEMlo0JJCD2pPHLUqARpPhRcx30wBkU1QRip66kJvdiYtO770+m0ynWaWa4SuUF8XY1U4qcZaJAGMj8VdIY/ZpaC9uYIJQDwmyg5V2tUKoQEDulcsVwA4Qw9l9wGRUVbUB17vhMb0uhmnKlcshMlVEay8TD03h0e289CxkE1eQLS5kQ3kGjJpk4Z49YLKvr8DkgMfByjuwc1j0w5M3Ho7dUsCkr7D1EKbBc6tSgnCnMgzRw+AUMZNdQdnT0Dt0YvCI7EZpImPBogh9j4Q685uP501WtdnJ12Pl8Put2zwWnPOVHo+Os4gb9uKECHVJ5FsLQTUGNoFKPfqDOiQkPgr5IWYiMl15yzZzJUAnNfaGEbJUNgHZrASjX6N1y2UXLXIyMMRMxCr5uCJH0qsQO4oYJHSwCdD7Xhpqh8ey59nHEqCOJhiwI573v3LrgMRTHNNKy6tuBom/eo8U3lgpGZyongN0CMIpiDPMGnGMhqgcgoU0lBxRYyRAuOFiccpsCOirzOAf9k6ApNJDlqYr+mAoyz8D3nd2QII5UhLtAJdjfSuXb41WcBp1Tre1C68HGrf3babF2fdpqtyy0bIGUTKqNngmPRIUnNRvDpjEhlFnqYjojmGoqiMM4KXpnYqi8vg+ZJLlyZ37oYK9AbLMlmrDynMH/1oLTZmE6KQbTDVUDjCHIsicNERoQrg8scygJGVBIlxYzQCFebtmM94SrXSHED7KD1yz10+oTL4jTG9YYWMwZZKcid3b33tf0PB4cf61X/14+f208qzZd+T1Brzm39kyfX/nL1P9yGgW839eOL22T5v7u3exetr2Vy22ldDkqVtdUvBdctI9X9XEbqwr1oeisvmVIu4GIau0HD1SR4wg2wt2yzF7TKq9/xrtc20yobjPu1I/LfhO1Oy2vj2j0x8B+9yFpOwiVPMBl2PS5vv4392g7ePB9lVSqItv5folH5DVBLAwQUAAIACABKZ4dJtfwJZLoCAABVCgAAIQAAAHVuaXZlcnNhbC9mbGFzaF9za2luX3NldHRpbmdzLnhtbJVWbW/iMAz+fr8Ccd/p7pWd1CExxkmTdrfpNu172po2Ik2qJGXHv784TdYEKPSwJhH7eWzHsc1StaV88WEySXPBhHwGrSkvFWq8bkKLm2nWai34LBdcA9czLmRN2HTx8af9pIlFXmKJHcixnA3JoQ8zt58xFBfj2xxliJCLuiF8/yBKMctIvi2laHlxMbVq34BklG8N8urHfLUeDMCo0vca6iin9TXKOEojQSnAlL6vUS6yGMmA+UhX9jOS04c6f/sD2o4qqi1t+QlliNaQEuIiXy9RhvHceI9fZY5ynqDhrzbQL59RBqGM7EHGzu++ogwyRNM2/9MjjRQlFjTmnH/Edw4TpDDjh1ldoVwk4IUw0MVXcOWxd70LQO5rOPcpjqsU7AnrerAQ8NEzBgstW0gTf+psqhJvj6028wGLDWHKAEJVD3oyST+RVnk3sa7H/YE3yovQl9P0kFfB2hpWXcKBu1jf41erW7srQqfvuiBDCTunDFLslT3yt6nrETJQ9shnRgt45Gx/nMGhqSP5R74l7jnP199YgRNzLJzVn7wVIz3g6KogVafwmFoUsFCYzgutAd8tTayuSyk5yinlZEdLoqngvxCX7e1lVJocGFyvne6sVFPN4FTD2RzNmg7LZc9xPzpr3JDdz0J/ue480WaL30yJ1iSvavOzpKYTxzNjYgozTU4zcE8aOMh7vhEBx8YeItVEbkG+CMHGhuFCgxrrXnTDNQRPk6AGaXK6yqlzcqr8vK0zkGvzahSUr3Ks7IAVLStm/vQrhTcoDhgD1o6qK+OPE/rel4HCNQEQmVe+a7tDZ6lbpimDHfjhDxT2ykN3S5Xp0qGGW+oH2Oiw5ZxmVE+6XdH3SrxDAv0J/KtJK3J8YBnR9ppkyt4smny/hvtcosXs1xk2X7jJ7Nn1UuTY2I8raJT47+Q/UEsDBBQAAgAIAEpnh0nu8zUKHQMAACcMAAAmAAAAdW5pdmVyc2FsL2h0bWxfcHVibGlzaGluZ19zZXR0aW5ncy54bWzdVs1OGzEQvucpLFccyQKlhUa7QYgEgQpJRNIWTsi7drIWXnu7thPCqU/TB+uTdLxOQiJSuiCiSlUUJR7PfPPNj8cOj+4zgcas0FzJCO/WdzBiMlGUy1GEvwxOtw8x0oZISoSSLMJSYXTUrIW5jQXXaZ8ZA6oaAYzUjdxEODUmbwTBZDKpc50XblcJawBf1xOVBXnBNJOGFUEuyBR+zDRnGs8QKgDAN1NyZtas1RAKPdKlolYwxCkwl9wFRcSZyQQOvFZMkrtRoaykJ0qoAhWjOMLvDo/dZ67jkVo8Y9KlRDdB6MSmQSjljgQRff7AUMr4KAW2B/sYTTg1aYT39h0KaAdPUUpsHzlxKCcKUiDNDD5jhlBiiF96f4bdGz0XeBGdSpLxZAA7yIUf4dbg9uym1766OO98vh10uxeD854nUdoEqzhhsOooBELKFglb+AmJMSRJgTfYDInQLAyWRXO1oZIr5NwaxUpA6ksr6KIsZrRDMiDZO5UYDYG5mEa4mzOJ+kRCxbkhgicLC21jbbgpK3060z4uOBEIqgktydBlHz/69ClJUlJotsxlvqNdopPmN2UFRVNlkeB3DBmFIGibwb+UoeWKoGGhslIqiDZICw4ex5xNGD0qEzkD/JOjG3CRWbCE/swFM97Dd8sfUMyGqgBcRsbQzSDn2uPXXwScE60fQcmc41b/4rzVvj3vtNrXWy5AQsdEJi8EhyqzLDcbwSdTJJWZ20E6EmI1K4tCOS33qsRWf30ZNM+s8GV+62IsQW+wJJvx8pLC/JVBZbcpGZcH0R2uEhqOIIeSeEzYSGCacGlZVcCESKSkmCKSwCzT7liPubIaJP4Ae2j9eobeHnFZrkZwuYDHgrKiEuTO7t77/Q8fDw4/NerBrx8/t581mk35niDOnR/zJ8/O+cWsfzoNw8CN5vWT2hT2yaCO/92k7l21v1bJZqd9PahUyHa/Ely3ilb3cxWtK3+19JaulUoUYBSN/NGCYSR4xg2jb9lYr2iOtdc4f7Y7fD9tpjk2GOnaY/CfROpXi+ffynsvDNY+SGsgX33cN2u/AVBLAwQUAAIACABKZ4dJaHFSkZoBAAAfBgAAHwAAAHVuaXZlcnNhbC9odG1sX3NraW5fc2V0dGluZ3MuanONlE1vwjAMhu/8CpRdJ8Q+YbuhwaRJHCaN27RDKKZUpEmVpB0d4r+vDl9N6o7FF/Ly5HXsKt52utViEes+d7fut9u/+3unAWpW53Dt66JFT1FnRiQLmCUpiEQCC5DiePQk784EZcykM52XH2hran5M4T9LLkwdzwgLTWiGOlwQ4DehbajDPyexU6trX1Ot0fPcWiV7kZIWpO1JpVPuGHb16la9xABWBegL6JJH4JkO3Gojz44PA4w6F6k047Kcqlj15jxax1rlctGWf1VmoKtPvt4D/afBy8SzE4mxbxbSMPFkiNFOZhqMgUPexwkGCQs+B1Hz7bv1B+oZNwsK6CIxiT3SoxuMOp3xGBpdGo4wfExWXo1uDjCanIWN3RN3txgeIXgJumE1vsfwQJXl2T8+YKZVjB1poM2en1Ch+CKR8SF1H4Pk8LJo29a9c6Hu+mPmPSEVPKEV9fzSttkRgoYArTeWjnlNkHdK2QlKlEQORWjUtCroOWLDOYL7zy7j1vJolVbjoRqOVRu4XoOeKSWq239dumeYq7P7BVBLAwQUAAIACABKZ4dJPTwv0cEAAADlAQAAGgAAAHVuaXZlcnNhbC9pMThuX3ByZXNldHMueG1snZGxCsIwEIb3PkW43cRupSR1E9wcdJaaphppLyWXWh/flIp0kYBDIP/xfT8kJ3evvmNP48k6VJDzLTCD2jUWbwrOp/2mAEahxqbuHBoF6IDtqkzavMCjN2QCsViBpOAewlAKMU0TtzT42ECuG0MsJq5dL+LpHYrZFMOiwuKW9i/7M4MqyxiT19F24YBVvMe0IIy8VjA7F43cYutA/AIakwBMqsFQAmh9AngMCcCPK0CK75vnpEcK8aNikGK1nip7A1BLAwQUAAIACABKZ4dJcvzRgWcAAABrAAAAHAAAAHVuaXZlcnNhbC9sb2NhbF9zZXR0aW5ncy54bWwNzDsKw0AMRdHeqxDqnU/nwmN3KYMhzgKE/QgGjRRmREh2n+lucbjj/M1KH5R6uCW+ni5MsM33w16Jn+utH5hqiO2ibkhszjRP3ai+iT4Q0WClt8oPZUVuEbhLbnIpqLCQaGc+T90fUEsDBBQAAgAIAMidiEepAcR2+wIAALAIAAAUAAAAdW5pdmVyc2FsL3BsYXllci54bWytVU1v2zAMPadA/4Ohe6WkH2sb2C26AsUO61Ag67ZboNqKrcW2PEmum/76UZK/53QrsEMCm+J7pMhH2r9+yVLvmUnFRR6gBZ4jj+WhiHgeB+jx693RBbq+Ojzwi5TumPR4FKAy5wZAU+RFTIWSFxrAD1QnAeoZMDAjr5BcSK53wH0G3G2k41N0eDADl1wFKNG6WBJSVRXmChB5rERaGhKFQ5GRQjLFcs0kcWkgr8Eu9d/R8MtETvSuYKqHLPT7A9ckLceL4gOS6gQLGZPj+XxBftx/XoUJy+gRz5WmeciQB5Wc2VI+0XB7L6IyZcrYZr5LcsW0NklY28zXS764yD0lwwA5h3XGlKIxUzjNY0QclkyA/U1KVVLzqAGt4VVbXvNav7V5XzdutnOkcy7Kp5SrBI76kM46CfTJMKqf2etaBT02CrozTMiT7FfJJYvs67dWjPMFcgFbxdk8sapCOICnOxpqIXe3AAMV1R3EbdOwaxq2oJYDt9FXHQVqbrthVJeSNaWa+c88YuILlZIaWVxpWTKfjIw1lgzBPnFXrpvUNcRPdJae/UNvjN+oNT/VW52xgP/RmE9A1NaE5xF7uePgo1kGNdUMim1sWBcpNjG7nFT5lPV0PTC5HOumwEU8TWXMYAwjqinp7GQflEmqwCUs5QjbO9gLTnicpPDTkwzj0700GZXbSYbewV5wKsLtBLQ1t2Uk4zqOxNQqyCcT68QPS6VFxl+tPAd7Ri+tDt8auebopuDtwfn8j1EcxGgGc4MmVpd56u2r5vDBzKlWnc+6cJaBWmEemC4L59XMQlmMfCK2oWWqb/s5NfuwBx3lPDUd01zfQe+iWvFX5lU8Ml+6xYmpScKMZgL04eKkxwD9hO0yCG9N+yJuRN7UAWNi39y/rWiz5evWua7v67APNXzmrHIYN1MfQR2xFGUejXqIi+4jolLYaTeSUS9lG7jR4hhEKooAncJDfefLs8vuyueLywZr83pwgV0u71jpdcKdgkit6/Yifr0b4PE3UEsDBBQAAgAIAEpnh0mwhyP0bAEAAPcCAAApAAAAdW5pdmVyc2FsL3NraW5fY3VzdG9taXphdGlvbl9zZXR0aW5ncy54bWyNUttKJDEQffcrgj8wSSq3hnYgt5Z5UdEBn5vp7NKsppdOxGXJx5t2dxhHRzT1VHVOnaIqp02/xmifUp4ex799Hqd4F3Ie48+0PkOo3U0P03wzhxRyWh0q92McpudN/DEttVpNuY9DPw92QdMao+71ISW1cqpmzDCKJPPUK+Q8txVrwDVgK+Yose3qncQ/3TnsQsynVdvVEfqxYRNTmPMmDuHPGo7Zb6HjDS7nfhgrL60FW6LspxbHlkCMcMl9oRoABLLcEYeLlI3UBHnMOIZiFAUKiHBOGlGIpBxq1jWiqjDfCMQkY9QV6mntRlobR22R0BCi6zSvGlu6zkiMESEEmCtcQGcwqmyoGhrUckBwYEAUbTRRgDrbmY4V77ywHCnqBcaFGQMYH4572O7tuQ7Vb6+zP+cXgie/4CS6eGt1wlzt7mmeK3kbHn8/9Dmgcbg4v7n1d/5qq7eb66vz/7589fCetZi1bv2pt18AUEsDBBQAAgAIAEtnh0l7e25ZwhEAAOs9AAAXAAAAdW5pdmVyc2FsL3VuaXZlcnNhbC5wbmftm3lYktnbx13SMZdsc0lNbWqmSROzxS23NDOz0UwrS0DTrMlSMCI0BbTRrJikadMyNS3TctLMVEABl/SpMaVyodyISAlcUBEQEHhxpsXf9b6/P97/4bp44Dk355zvfe7P85xzcz3n4p5APwNdM101NTUD/53b96qpaZqoqWlc1NFWlrzc2lWn/FBH7PXzVivvsOAoTxYc2/brNjW1Srze7GEt5flC+M6DCDW1Rc1zb3UAVnpETc091X/7ttBE6NhARNmzmPfaE+xNAnWJ2phufPpWJnR7XPGVPaE7a5YY6xRZ997cu5OZtf2KuZHxgh06S4vGZ37QQAZVXU1iIMjgoFrR1k2i/k3AX8faXbF6lpboYdptIo1xG2kFbKEfQjlewwd5iI/wx+t48YMY6ViZZwVVTvLMUtfU39Cg9uXQv2XDU++h838bduK3srCDWAX6t7uHU9W1TSP/PaTt07bx+wNfBp9842f1mKRpa7b/9Ffb3CHStNQt2ArlIR3d1OjtGjO/5jX90HJCCO/GVdfiQO15dZxbvIYubcUqpIwMvXU31OeZAjfuIX7sWMd5HlccPr+GqXa63kLB/XRuy3Pcwm/qU+GrQnWM5vmy3SCMqGajuwtRSPxWV2K2GJSuxzw3T9cFdabGfZ01Br6M802j7flfLKPExTbpuvN6LdL+C6xmpFVMfA3+1gXaQMekKQPeqPZNhNfzVLj63gVXzxfBfA4Lj9K+WIRgHSNvrXkDHay5H5R66dxb8G+gb0IoSreY3oR5o2kd5UVQW6fh7/OmtnBDctWxL5ZkULpu4XwXStVtTbx8tx0HbTb5JiRCU6ls1Xet+hsWO1iDU5en3S/83Lcnh/x+05dhczfxztgz34Wu1Bt6d4vubja5rfe1i7sV6kpli0HzgnDBdDHI65LX2z3Tcb+8Ghxd8a+lIV+v0Lt0vguxDX9r7Qnec1uv/Zv/r+nKWIF1TObHSl/HxNrX+vgvEsflR2HCL5ZIWsaeVaHzXdgSOaRR+ssv7RnD3/z/fMKLMBfUebH6UTmSV368snk52ly3yin5i+UJ27t0sc18F8yenFIPXX592Bvxzf/pLdZKZU3zY7VEs0lr55KdZpcoBhnvc92/WN4hVLipcFPhpsJNhZsKNxVuKtxUuKlwU+Gmwk2Fmwo3FW4q3FS4qXBT4abCTYWbCjcVbircVLipcFPhpsJNhZsKNxVuKtxUuKlwU+Gmwk2Fmwo3FW4q3FS4qXD7/+AGZ3cGeQ7MsEznlTY0PJzrdxfhyP/ql9N1fUR4e+nX0g9T/9XdB8ypXO1Nm32+PqDd/d94yrt9agAa0vS1FEz5rxhvBmM6I88fffHlpyX/R+DS7jW1AFbY+iTxULZTkIf407Cfp+TNMDPTipKA5SZ0s8qAg3hR1/Jh4VW3r5InsNoP2OecJt3gjOhH/GYJvyxCFtvtEuXOJrUTZMXuvMlEGhpT7wpOmWj8IZeH5iU7gXaPmsPdB8/2QxenhHx/1HzTRMdWXv+7U0ljC7F5q3v4BzcG04nP+Izi6GDf2VU0NOfdK/uIlaB8rFyM0zVmNfSwoMlwsOKZiRVAm8w121mReCjvU9sJfeUoUNNsTsC4dftvBj5AQeSjVTRQ/uoeZBZZkZtSdzuGlKpsBrSlupsl/PG0zN47ixgN1e4gfzyOvLqpYov+BjhGc99Sd/kMq3ZqTfJL2q+LdEo8am4fP6XXyIUncJcRsmsjzlUJp2oZmGT+Yxj6BL+WKhv78GHqxWr8Se6ZTpoglzE7zMVYKj0u86S5i/obRbVChzp5Sa6nfBKPwqNWijhu0JTJljpE4mgl4KiYATxrOqIYgkVkvHh9zftSmuL5sqCT1cH4uvhN/V38XkdG8Ug3u5R9CC8Fe5RHt3RyP4mD1ncMNctur9TMPnxXWDnYxicgMOM//c6e7XdiUk7UBAAfXrdl4FZjN3rlvRjAKmS5FSlDtgfWlmVaTOiuQuaKkba7QxtKr9WTKuzRnIAyjbZVBX1IubQJsqmMBQFIWei8u/TJh9cmHGhLvGry4Ly6wUKRQwEAMheIbdW6WSuGd5g+AiCN9+Tk/CB3YRxiEEVecqUtZoBOvAMGLpV0v2xzdnHJdhCdkOvfoXuRnRQ/31lQMOKwXuxCZ5PXiZI/D14rZoVm65n4nce53irTDHs8Wcgs6mX67P+pp5+9yudMnoLyIWtfEcdBPJVNTTEaHebfyp+g+884i5VdobPHcptB5si3npAVtp7RvsWWomkP23T9bKNdf8e4V6Dp5oU1+X0uzS1IcuJTzOA1PYA+GXO3JO1s26u4vmMOCsqzI1ISBT/QRguB4Q+5LsoEg8AWK0CtjZBlC1r9R99GPkqD8veXFUsRYix1xcmtFy039Tu2HfJ9xDrAL70mgqSdAsMY6NE5DSwMEGe7YbcVb9qjhPZY40VY3sMRHmlwBsUsYi/8na6NOJaa5qPf39P+qnOZuJgFtw+SVPARdHwvxNU4QOk/fTnokb8ljPre6XrsA0DZ9wSYIs9tqmRGnf1LpHUhuqnFwxw4j0syXQLqCZ8UDOU4KK+7gngoWtAdLjtTmvCRsnlkxK2RSi8YqaZDt66L7K+CV95C7zb8RGkLdPkQAM8izr6+geOE7z+Dzo/NZdvxHfAv485gfeovMqMKLncwP87h2wP7TSB5MoJMRa/9fe4+1NFAxL5lrGOf5vSBiP5YSm4KtkS+YAfzo9l+UOvPDDS8jFwuovMknO0BnyGYdzhOZTLoAeBEZEe9bFV+bWVBehEJyxjG++xjYWRBzz7gyVjLAYLzKxJ9AXBRebFvgYdjR0dreHYBAPfnzDSEW02IMELHhL5Y2Xo/BO73xNRzSam8hv0xhbE8FtvsTDFybI0NloWPoVaow2avF98Oz0idvHZPCIExYvqGqUei5Y5EXXPWDzpdl4AZdXXBzAOpI7cyq8CmmnfWyQ7sJugKyZ27o41/HErxrZJHEJwZ9Na3Tgeytwr1px328MieQ/cFJZ4yzgNo5witpsA0zHeAkEJnr8gOUpRLe5F1CQUCUS9AOZI8JusWAA6l1JJaK9phtw4O4rYHndReznaVo89asIET8iS6R2a0SOnM2vM4M+7exe+EUr0HFwDeuhw5RFS3YGAIIL/AW1EPAXWB9SVlvtHNpyGOedtk0ukS0BgJ2n6EEcO/Zfe+dORAqqnjA08z1Gx6WcL7Lua0qHi0bjDRDUllz7qbSKGvh2G/35FT4Ql3EioMssw19e9EfbjsNBiGPuWBzbOyfd1Jn6bODtmjeLWDEldFIo8sKqeIsqS9Qllh4N2RswIHzySMTECvkMvYngoxF6Ceru/Jz6ELSoBIST3XpQtIlPJmFHF9GtycbsAeM4mroz2U13lwnUdJcRBogSIHcCf/ejDM1ZGvvM8sa27p1RyXQCe2mjn/BP7jxiUxA1h/AuUmzK+iW2ibhp2wnuwsbL0oCLAnn0Yulb3xs0Iz1ySl41yTyhWW9IrUDYYm/Bs4Ek0yI+NhsSJSt5zu9xhjhfAmn/4ji0g7TsjxqIAwo9IzOLG+7hVnAwUl8uRZhc6Bzn34JSTuTBf6DulUMI24fv1Kc6Z3TtjlI3Y2dNHlk/FehMimEQ3ljJCVFh14H/UY3OUfD3Fsev7bCFsRUWbAr0FvFvOlltuKNNoIJ5+JOxsqh5PWi8GICBbJCMRNx9YPoCxwyo7pu5oT442et+5qrbE6u7Hp1Ywb4Da8PeHYkPe7xY6mznXqzI+nAm1uUhpJ/etXEGTaS9cW85cNJOwFP5ZsPtlFpb+c0DHvhG9o8h2gz2yy7EvU60qse0NQRPdJfqIDFtc43PZE8853fpVjccFG3q38O5n3OTY7tW7G4f0IOeTKk/JBLqcF0N/8Z/3Nu8RZIbXhdsLR1ibfYeepz84bGxqQpjtnHcfjkkHc/vj0tGgR+NUBmx1hD5fxObtaexFAMYsklHMlnQUpzoNPQ8sWZ44Scyqi/qg91+1gQUs6Xv05B3Cj/hPKQePqomIMv93JKchTNt1t0jQdJAuH1Agj6ygwXYjBnaWg1rgx4oSgUzAC8I8qSAb1U3/b+o2F51B68MtGXB+WK8pvZHB2jCwBcZ9W6joMPAOLqkfigpHvE0+EDmDqi7nvard3y+xWsqIDu0qYRftDW/OvTCayzUkosl0siRdFUnx0bfKdU9LUos4sOueTcRGG4efmWimnyNwC2eixiBn+53v4eIpcUBEB8XsxUUQV4spZAkN0cL7TQb5R+2T7UboM6VajxM5auWzKTFtbkDJ1P7Vy2jiPkz9H275M14RBYWfRGfIwfs9GuYfQLpiuVIsInVkh3VWjVHGAYFpbZoSrPOcwYO2RRXvr4DmdPEmArnBuveluUvVkUrkYiqfIxmAwG6/Qp/0C9q1j+URSIKQ2HvGqEWXOWEwyDeOfc5RBTPrinfZvqBe8oQdlV1jRrgmSD39g4T0HJdJ1i9DuEa5vIFWFySR2lJl1q27Dac/mQjwMQy6OTnkl68CuGp1e6243RjTdFl2fEUuiRUlCCmseG//keJoebacZAMT0DTW1rAd32bSgKPw8cmOUmTOXhMyNXkTpmzn/pqWh12RoMpyUoRexGkLZ4RbUAytKC8EwWnrhwRWiaK2o0XU5cTSyhCG+yJ/x310nXGUhkR3jzFid9ewLFJYoHDFTnTVwBywFWRdH7YyWGJdxdinHIYJvAU0eq75Hi+MdJITxF4TQIedCqOl/DY4/g7VE9cUYuk00DNOpcsFwBVZW5mlyRh8jbouAkmXtBQPAXejzm5QzN0FBaAP7AdpbFpy4zHlur2JeWnYERny/1s+OHM+43pYN7r8OJK3Es8TsAk+OlAJ3OEgsvdxbDURZWsdyxg2xM83dBRKeeMhzlmnoxFDIRVo4PT3j1fq6xm3MWI4vijM1kujg9sm9KgDfOTQS6GphD+DSLLUtsbOT4VYbbq6PoIsqk2VJ3BKflVLl3KmfgfMnzLQ6URKq+x0NDKtfOUb8WYrNhZY41qcIyiKMQOm48DqNp9NFdafFSHIYyH1Rtsh5ycZjiKPWJz78bujhfFzRgkQbOg/x199yGaLYc2p49fwO/zJjpMVcy4nKJa+C8eh5ea1r+wH78Tqexz+L8zOzm2t6fRLGTegSiwCGBTjfnQl3WxmkLTEtFX0okCJnoYOKq0PJ4nflIwiqhFv2J++eMkt447E8KbxLrJxSeQw3EY71kLcEImn9OOWxNvhoXI/+SSf4yoohthxaOSLPPoqpsKQj0YOfRK+7mR9dzV4gLF74HGqPg+EeuRvzu3Fiih4MRxq9PNrUIm5uIWZ3jYzUeQBvnX7I3nr8yD9rcTiXR3UGXAYfipJewAoDZ3umQqzYxHjsKK/qnaD6mSsYHBvrvubPbvz1gZpCKYoqHRhIDVaQ43xQsp2HPO24G33OwxPk8GB7L4FHByIl5JF0d71f10Lg+FqLrAIW4GWoyQbhOpAaZB7G0MWvvku5zGclZZ2KRxII20MzLQnKmTjoAO9WhPTeb1RhdUUcNJGpxfyoIQLPimlYSrV0zd5CTmGm5dMfn0TbX7z20HJtyPDJDv2UN15GrtmSwJvil8JC9oXsRHnyzifOfi61ruA7VWlgVx0ATKnpnh1HUetm+oglzHuYANRAqx4e5vE1cW9pIO6/h3ehbxU6nqAtgTUjLIHYMeV0ICmFVw4vA/ciGWjRwK9j5JlGQ8wTlBbr++V/nNbJEhhc+Z7zxXkR3k2dydTVq1YUDS7ai6UxfhZcK5j9xH28GXkrkonbKPPlyHOiviRfAcq0fDTJXmBbUf80aS4rEEjtH2C5DO7TgJUkYEwL963hDxbK/NJ8S8aa//g/YHyWX6D4o/+Ny1W89Hrpiu/5H0Ff84bt+OxIhGIpaM2+/9j2+3Ju22+BMp/yR/3oD91xdfNaRNR3a0na30YoR4X0sEDjGcIbwUhx+Jp81vZ5DV2UEHRNBJM8rKJP93zxhvnthsXcPfV8hmAO4lrJlaJOekhHq/ahfs4YHF8eSxlu+5btPmn3+nefs0LdLmbjod8udELVlC9/38Dt5d6R5/4HUEsDBBQAAgAIAEtnh0nXo5xjSwAAAGoAAAAbAAAAdW5pdmVyc2FsL3VuaXZlcnNhbC5wbmcueG1ss7GvyM1RKEstKs7Mz7NVMtQzULK34+WyKShKLctMLVeoAIoBBSFASaESyDVCcMszU0oybJXMzcwRYhmpmekZJbZKpuamcEF9oJEAUEsBAgAAFAACAAgASmeHSRUOrShkBAAABxEAAB0AAAAAAAAAAQAAAAAAAAAAAHVuaXZlcnNhbC9jb21tb25fbWVzc2FnZXMubG5nUEsBAgAAFAACAAgASmeHSTIkxJYwAwAAlgwAACcAAAAAAAAAAQAAAAAAnwQAAHVuaXZlcnNhbC9mbGFzaF9wdWJsaXNoaW5nX3NldHRpbmdzLnhtbFBLAQIAABQAAgAIAEpnh0m1/AlkugIAAFUKAAAhAAAAAAAAAAEAAAAAABQIAAB1bml2ZXJzYWwvZmxhc2hfc2tpbl9zZXR0aW5ncy54bWxQSwECAAAUAAIACABKZ4dJ7vM1Ch0DAAAnDAAAJgAAAAAAAAABAAAAAAANCwAAdW5pdmVyc2FsL2h0bWxfcHVibGlzaGluZ19zZXR0aW5ncy54bWxQSwECAAAUAAIACABKZ4dJaHFSkZoBAAAfBgAAHwAAAAAAAAABAAAAAABuDgAAdW5pdmVyc2FsL2h0bWxfc2tpbl9zZXR0aW5ncy5qc1BLAQIAABQAAgAIAEpnh0k9PC/RwQAAAOUBAAAaAAAAAAAAAAEAAAAAAEUQAAB1bml2ZXJzYWwvaTE4bl9wcmVzZXRzLnhtbFBLAQIAABQAAgAIAEpnh0ly/NGBZwAAAGsAAAAcAAAAAAAAAAEAAAAAAD4RAAB1bml2ZXJzYWwvbG9jYWxfc2V0dGluZ3MueG1sUEsBAgAAFAACAAgAyJ2IR6kBxHb7AgAAsAgAABQAAAAAAAAAAQAAAAAA3xEAAHVuaXZlcnNhbC9wbGF5ZXIueG1sUEsBAgAAFAACAAgASmeHSbCHI/RsAQAA9wIAACkAAAAAAAAAAQAAAAAADBUAAHVuaXZlcnNhbC9za2luX2N1c3RvbWl6YXRpb25fc2V0dGluZ3MueG1sUEsBAgAAFAACAAgAS2eHSXt7blnCEQAA6z0AABcAAAAAAAAAAAAAAAAAvxYAAHVuaXZlcnNhbC91bml2ZXJzYWwucG5nUEsBAgAAFAACAAgAS2eHSdejnGNLAAAAagAAABsAAAAAAAAAAQAAAAAAtigAAHVuaXZlcnNhbC91bml2ZXJzYWwucG5nLnhtbFBLBQYAAAAACwALAEkDAAA6KQAAAAA="/>
  <p:tag name="ISPRING_PRESENTATION_TITLE" val="茶色微粒舒服配色汇报方案"/>
  <p:tag name="ISPRING_FIRST_PUBLISH" val="1"/>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ags/tag5.xml><?xml version="1.0" encoding="utf-8"?>
<p:tagLst xmlns:a="http://schemas.openxmlformats.org/drawingml/2006/main" xmlns:r="http://schemas.openxmlformats.org/officeDocument/2006/relationships" xmlns:p="http://schemas.openxmlformats.org/presentationml/2006/main">
  <p:tag name="PA" val="v4.0.0"/>
</p:tagLst>
</file>

<file path=ppt/tags/tag6.xml><?xml version="1.0" encoding="utf-8"?>
<p:tagLst xmlns:a="http://schemas.openxmlformats.org/drawingml/2006/main" xmlns:r="http://schemas.openxmlformats.org/officeDocument/2006/relationships" xmlns:p="http://schemas.openxmlformats.org/presentationml/2006/main">
  <p:tag name="PA" val="v4.0.0"/>
</p:tagLst>
</file>

<file path=ppt/tags/tag7.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10.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11.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12.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13.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14.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15.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2.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3.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4.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5.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6.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7.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8.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ppt/theme/themeOverride9.xml><?xml version="1.0" encoding="utf-8"?>
<a:themeOverride xmlns:a="http://schemas.openxmlformats.org/drawingml/2006/main">
  <a:clrScheme name="Office">
    <a:dk1>
      <a:srgbClr val="000000"/>
    </a:dk1>
    <a:lt1>
      <a:srgbClr val="FFFFFF"/>
    </a:lt1>
    <a:dk2>
      <a:srgbClr val="44546A"/>
    </a:dk2>
    <a:lt2>
      <a:srgbClr val="E7E6E6"/>
    </a:lt2>
    <a:accent1>
      <a:srgbClr val="404040"/>
    </a:accent1>
    <a:accent2>
      <a:srgbClr val="6A6A6A"/>
    </a:accent2>
    <a:accent3>
      <a:srgbClr val="454141"/>
    </a:accent3>
    <a:accent4>
      <a:srgbClr val="6A6A6A"/>
    </a:accent4>
    <a:accent5>
      <a:srgbClr val="454141"/>
    </a:accent5>
    <a:accent6>
      <a:srgbClr val="6A6A6A"/>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2288</TotalTime>
  <Words>297</Words>
  <Application>Microsoft Office PowerPoint</Application>
  <PresentationFormat>Widescreen</PresentationFormat>
  <Paragraphs>135</Paragraphs>
  <Slides>15</Slides>
  <Notes>15</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方正清刻本悦宋简体</vt:lpstr>
      <vt:lpstr>Calibri</vt:lpstr>
      <vt:lpstr>Arial</vt:lpstr>
      <vt:lpstr>宋体</vt:lpstr>
      <vt:lpstr>迷你简菱心</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茶色微粒舒服配色汇报方案</dc:title>
  <dc:creator>PC</dc:creator>
  <cp:lastModifiedBy>Hieu Le Phuong </cp:lastModifiedBy>
  <cp:revision>823</cp:revision>
  <dcterms:created xsi:type="dcterms:W3CDTF">2015-11-05T08:05:36Z</dcterms:created>
  <dcterms:modified xsi:type="dcterms:W3CDTF">2018-11-27T05:24:57Z</dcterms:modified>
</cp:coreProperties>
</file>

<file path=docProps/thumbnail.jpeg>
</file>